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8" r:id="rId2"/>
    <p:sldId id="28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9FF33"/>
    <a:srgbClr val="CCFFFF"/>
    <a:srgbClr val="FFFFFF"/>
    <a:srgbClr val="A1F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F30CA1-2E98-4F9C-A783-5193A77262A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7BF1F6-B627-4E9C-99CC-E75F3BF0D87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Класифікація форм виховної роботи</a:t>
          </a:r>
          <a:endParaRPr lang="ru-RU" sz="1600" b="1" dirty="0"/>
        </a:p>
      </dgm:t>
    </dgm:pt>
    <dgm:pt modelId="{7EAB483E-0D03-40A1-BC7C-851024DD3A46}" type="parTrans" cxnId="{FFE51349-2700-439D-92C7-38292BEDE2A4}">
      <dgm:prSet/>
      <dgm:spPr/>
      <dgm:t>
        <a:bodyPr/>
        <a:lstStyle/>
        <a:p>
          <a:endParaRPr lang="ru-RU"/>
        </a:p>
      </dgm:t>
    </dgm:pt>
    <dgm:pt modelId="{079995AC-5CA3-4141-B9F6-A286427176B5}" type="sibTrans" cxnId="{FFE51349-2700-439D-92C7-38292BEDE2A4}">
      <dgm:prSet/>
      <dgm:spPr/>
      <dgm:t>
        <a:bodyPr/>
        <a:lstStyle/>
        <a:p>
          <a:endParaRPr lang="ru-RU"/>
        </a:p>
      </dgm:t>
    </dgm:pt>
    <dgm:pt modelId="{763F2CF9-8B62-44C5-A4EC-4B867A38901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>
              <a:latin typeface="+mj-lt"/>
            </a:rPr>
            <a:t>Індивідуальні</a:t>
          </a:r>
          <a:endParaRPr lang="ru-RU" sz="2000" b="1" dirty="0">
            <a:latin typeface="+mj-lt"/>
          </a:endParaRPr>
        </a:p>
      </dgm:t>
    </dgm:pt>
    <dgm:pt modelId="{D46163E0-EBE6-4227-B8AB-7DD2618C7205}" type="parTrans" cxnId="{7769D3A1-B8E2-4CAD-90C8-093DFF81416F}">
      <dgm:prSet/>
      <dgm:spPr/>
      <dgm:t>
        <a:bodyPr/>
        <a:lstStyle/>
        <a:p>
          <a:endParaRPr lang="ru-RU"/>
        </a:p>
      </dgm:t>
    </dgm:pt>
    <dgm:pt modelId="{E5891656-9F72-42F5-95B2-A3BEBA6324DB}" type="sibTrans" cxnId="{7769D3A1-B8E2-4CAD-90C8-093DFF81416F}">
      <dgm:prSet/>
      <dgm:spPr/>
      <dgm:t>
        <a:bodyPr/>
        <a:lstStyle/>
        <a:p>
          <a:endParaRPr lang="ru-RU"/>
        </a:p>
      </dgm:t>
    </dgm:pt>
    <dgm:pt modelId="{8A79CF75-94C4-4B6A-BB53-FED9BE95B7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>
              <a:latin typeface="+mj-lt"/>
            </a:rPr>
            <a:t>Масов</a:t>
          </a:r>
          <a:r>
            <a:rPr lang="uk-UA" sz="2000" b="1" dirty="0" smtClean="0"/>
            <a:t>і</a:t>
          </a:r>
          <a:endParaRPr lang="ru-RU" sz="2000" b="1" dirty="0"/>
        </a:p>
      </dgm:t>
    </dgm:pt>
    <dgm:pt modelId="{17F18606-0D0E-4D54-95CB-3CC0902D19B9}" type="parTrans" cxnId="{28004B76-6FB9-4D04-A9E4-5E124A75555C}">
      <dgm:prSet/>
      <dgm:spPr/>
      <dgm:t>
        <a:bodyPr/>
        <a:lstStyle/>
        <a:p>
          <a:endParaRPr lang="ru-RU"/>
        </a:p>
      </dgm:t>
    </dgm:pt>
    <dgm:pt modelId="{9760A755-2397-409F-95A8-3E561D0514D7}" type="sibTrans" cxnId="{28004B76-6FB9-4D04-A9E4-5E124A75555C}">
      <dgm:prSet/>
      <dgm:spPr/>
      <dgm:t>
        <a:bodyPr/>
        <a:lstStyle/>
        <a:p>
          <a:endParaRPr lang="ru-RU"/>
        </a:p>
      </dgm:t>
    </dgm:pt>
    <dgm:pt modelId="{5A161E7A-4A32-4B97-AE67-FB2CC9FC9B3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>
              <a:latin typeface="+mj-lt"/>
            </a:rPr>
            <a:t>Організаційні</a:t>
          </a:r>
          <a:endParaRPr lang="ru-RU" sz="2000" b="1" dirty="0">
            <a:latin typeface="+mj-lt"/>
          </a:endParaRPr>
        </a:p>
      </dgm:t>
    </dgm:pt>
    <dgm:pt modelId="{4B0D838D-38A5-413D-9900-4E84F108B9BB}" type="parTrans" cxnId="{42438A5A-8D7E-45DF-8C46-E77705DF9B09}">
      <dgm:prSet/>
      <dgm:spPr/>
      <dgm:t>
        <a:bodyPr/>
        <a:lstStyle/>
        <a:p>
          <a:endParaRPr lang="ru-RU"/>
        </a:p>
      </dgm:t>
    </dgm:pt>
    <dgm:pt modelId="{4AA8657E-4802-4E26-A4E3-9575D5888ACD}" type="sibTrans" cxnId="{42438A5A-8D7E-45DF-8C46-E77705DF9B09}">
      <dgm:prSet/>
      <dgm:spPr/>
      <dgm:t>
        <a:bodyPr/>
        <a:lstStyle/>
        <a:p>
          <a:endParaRPr lang="ru-RU"/>
        </a:p>
      </dgm:t>
    </dgm:pt>
    <dgm:pt modelId="{73FF0A62-23DB-4173-86D4-822D1F18F6A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>
              <a:latin typeface="+mj-lt"/>
            </a:rPr>
            <a:t>Групові</a:t>
          </a:r>
          <a:endParaRPr lang="ru-RU" sz="2000" b="1" dirty="0">
            <a:latin typeface="+mj-lt"/>
          </a:endParaRPr>
        </a:p>
      </dgm:t>
    </dgm:pt>
    <dgm:pt modelId="{79EA0393-EED0-4EA3-A136-701ECCFCB8D1}" type="parTrans" cxnId="{AC922B90-D9D2-4E1F-BA56-C22246506D46}">
      <dgm:prSet/>
      <dgm:spPr/>
      <dgm:t>
        <a:bodyPr/>
        <a:lstStyle/>
        <a:p>
          <a:endParaRPr lang="ru-RU"/>
        </a:p>
      </dgm:t>
    </dgm:pt>
    <dgm:pt modelId="{757C3ED0-282E-4151-93B6-D5F7876B2595}" type="sibTrans" cxnId="{AC922B90-D9D2-4E1F-BA56-C22246506D46}">
      <dgm:prSet/>
      <dgm:spPr/>
      <dgm:t>
        <a:bodyPr/>
        <a:lstStyle/>
        <a:p>
          <a:endParaRPr lang="ru-RU"/>
        </a:p>
      </dgm:t>
    </dgm:pt>
    <dgm:pt modelId="{6056DBF4-CE5A-4831-8A76-DC6C44894C80}" type="pres">
      <dgm:prSet presAssocID="{92F30CA1-2E98-4F9C-A783-5193A77262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894967-2CA0-448F-9B13-2F73D3DD8A45}" type="pres">
      <dgm:prSet presAssocID="{F67BF1F6-B627-4E9C-99CC-E75F3BF0D873}" presName="centerShape" presStyleLbl="node0" presStyleIdx="0" presStyleCnt="1" custScaleX="149353" custScaleY="128560" custLinFactNeighborX="-1255" custLinFactNeighborY="-320"/>
      <dgm:spPr/>
      <dgm:t>
        <a:bodyPr/>
        <a:lstStyle/>
        <a:p>
          <a:endParaRPr lang="ru-RU"/>
        </a:p>
      </dgm:t>
    </dgm:pt>
    <dgm:pt modelId="{80A6A8D3-0677-468F-B932-825FC761E80F}" type="pres">
      <dgm:prSet presAssocID="{D46163E0-EBE6-4227-B8AB-7DD2618C7205}" presName="Name9" presStyleLbl="parChTrans1D2" presStyleIdx="0" presStyleCnt="4"/>
      <dgm:spPr/>
      <dgm:t>
        <a:bodyPr/>
        <a:lstStyle/>
        <a:p>
          <a:endParaRPr lang="ru-RU"/>
        </a:p>
      </dgm:t>
    </dgm:pt>
    <dgm:pt modelId="{9E03DE67-646D-47E6-B50D-10A15A1B30A1}" type="pres">
      <dgm:prSet presAssocID="{D46163E0-EBE6-4227-B8AB-7DD2618C7205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4DCD867-C6F9-4AEC-970C-E12B499AC18A}" type="pres">
      <dgm:prSet presAssocID="{763F2CF9-8B62-44C5-A4EC-4B867A389015}" presName="node" presStyleLbl="node1" presStyleIdx="0" presStyleCnt="4" custScaleX="131934" custScaleY="116198" custRadScaleRad="106362" custRadScaleInc="4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D2D72-325B-4848-91D0-F9622EEE0497}" type="pres">
      <dgm:prSet presAssocID="{17F18606-0D0E-4D54-95CB-3CC0902D19B9}" presName="Name9" presStyleLbl="parChTrans1D2" presStyleIdx="1" presStyleCnt="4"/>
      <dgm:spPr/>
      <dgm:t>
        <a:bodyPr/>
        <a:lstStyle/>
        <a:p>
          <a:endParaRPr lang="ru-RU"/>
        </a:p>
      </dgm:t>
    </dgm:pt>
    <dgm:pt modelId="{3C2E6117-A2DC-4D3A-9954-3734EA7EA9A3}" type="pres">
      <dgm:prSet presAssocID="{17F18606-0D0E-4D54-95CB-3CC0902D19B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477C665-81F0-43A1-A0B0-FE758D3DB974}" type="pres">
      <dgm:prSet presAssocID="{8A79CF75-94C4-4B6A-BB53-FED9BE95B7E0}" presName="node" presStyleLbl="node1" presStyleIdx="1" presStyleCnt="4" custScaleX="138389" custScaleY="128771" custRadScaleRad="127132" custRadScaleInc="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B7758-E2D1-44D3-A25C-38239F0E037C}" type="pres">
      <dgm:prSet presAssocID="{4B0D838D-38A5-413D-9900-4E84F108B9BB}" presName="Name9" presStyleLbl="parChTrans1D2" presStyleIdx="2" presStyleCnt="4"/>
      <dgm:spPr/>
      <dgm:t>
        <a:bodyPr/>
        <a:lstStyle/>
        <a:p>
          <a:endParaRPr lang="ru-RU"/>
        </a:p>
      </dgm:t>
    </dgm:pt>
    <dgm:pt modelId="{87F7764F-1306-4F20-8A9B-C260DC4FCCA6}" type="pres">
      <dgm:prSet presAssocID="{4B0D838D-38A5-413D-9900-4E84F108B9B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318C7AF-F027-49CF-9880-63C248C0934E}" type="pres">
      <dgm:prSet presAssocID="{5A161E7A-4A32-4B97-AE67-FB2CC9FC9B33}" presName="node" presStyleLbl="node1" presStyleIdx="2" presStyleCnt="4" custScaleX="144801" custScaleY="119142" custRadScaleRad="114720" custRadScaleInc="2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37A3C-92E7-4816-B8FA-66169202ED80}" type="pres">
      <dgm:prSet presAssocID="{79EA0393-EED0-4EA3-A136-701ECCFCB8D1}" presName="Name9" presStyleLbl="parChTrans1D2" presStyleIdx="3" presStyleCnt="4"/>
      <dgm:spPr/>
      <dgm:t>
        <a:bodyPr/>
        <a:lstStyle/>
        <a:p>
          <a:endParaRPr lang="ru-RU"/>
        </a:p>
      </dgm:t>
    </dgm:pt>
    <dgm:pt modelId="{9A1FCF7A-39B5-4DE1-8C3B-B9F55CC2C443}" type="pres">
      <dgm:prSet presAssocID="{79EA0393-EED0-4EA3-A136-701ECCFCB8D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CD230A4-8772-4F21-B455-12C4AE0698C1}" type="pres">
      <dgm:prSet presAssocID="{73FF0A62-23DB-4173-86D4-822D1F18F6AE}" presName="node" presStyleLbl="node1" presStyleIdx="3" presStyleCnt="4" custScaleX="144927" custScaleY="128771" custRadScaleRad="129462" custRadScaleInc="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FD1DD7-9109-4AF3-9F9C-1312B7D9ABB1}" type="presOf" srcId="{5A161E7A-4A32-4B97-AE67-FB2CC9FC9B33}" destId="{5318C7AF-F027-49CF-9880-63C248C0934E}" srcOrd="0" destOrd="0" presId="urn:microsoft.com/office/officeart/2005/8/layout/radial1"/>
    <dgm:cxn modelId="{EF71FA9B-6E08-4200-BB59-F9468CE81E27}" type="presOf" srcId="{73FF0A62-23DB-4173-86D4-822D1F18F6AE}" destId="{8CD230A4-8772-4F21-B455-12C4AE0698C1}" srcOrd="0" destOrd="0" presId="urn:microsoft.com/office/officeart/2005/8/layout/radial1"/>
    <dgm:cxn modelId="{4B039471-85C2-49CB-B567-2B590EF297DC}" type="presOf" srcId="{D46163E0-EBE6-4227-B8AB-7DD2618C7205}" destId="{9E03DE67-646D-47E6-B50D-10A15A1B30A1}" srcOrd="1" destOrd="0" presId="urn:microsoft.com/office/officeart/2005/8/layout/radial1"/>
    <dgm:cxn modelId="{124CF6A4-ED1B-4AA3-8BA1-1A39F2674AAF}" type="presOf" srcId="{4B0D838D-38A5-413D-9900-4E84F108B9BB}" destId="{87F7764F-1306-4F20-8A9B-C260DC4FCCA6}" srcOrd="1" destOrd="0" presId="urn:microsoft.com/office/officeart/2005/8/layout/radial1"/>
    <dgm:cxn modelId="{1CF52791-3A0A-49EA-B6F5-E489CDFB0293}" type="presOf" srcId="{17F18606-0D0E-4D54-95CB-3CC0902D19B9}" destId="{3C2E6117-A2DC-4D3A-9954-3734EA7EA9A3}" srcOrd="1" destOrd="0" presId="urn:microsoft.com/office/officeart/2005/8/layout/radial1"/>
    <dgm:cxn modelId="{C0D1235C-CFE6-4789-8859-4624C851FA6E}" type="presOf" srcId="{763F2CF9-8B62-44C5-A4EC-4B867A389015}" destId="{74DCD867-C6F9-4AEC-970C-E12B499AC18A}" srcOrd="0" destOrd="0" presId="urn:microsoft.com/office/officeart/2005/8/layout/radial1"/>
    <dgm:cxn modelId="{CDDF0857-B609-4ED5-A140-B0D4571F342E}" type="presOf" srcId="{8A79CF75-94C4-4B6A-BB53-FED9BE95B7E0}" destId="{0477C665-81F0-43A1-A0B0-FE758D3DB974}" srcOrd="0" destOrd="0" presId="urn:microsoft.com/office/officeart/2005/8/layout/radial1"/>
    <dgm:cxn modelId="{647A1DFD-E947-4249-9538-623F7CDC1062}" type="presOf" srcId="{F67BF1F6-B627-4E9C-99CC-E75F3BF0D873}" destId="{98894967-2CA0-448F-9B13-2F73D3DD8A45}" srcOrd="0" destOrd="0" presId="urn:microsoft.com/office/officeart/2005/8/layout/radial1"/>
    <dgm:cxn modelId="{67EBC044-E4C6-4215-99D2-E29D97D7BCEE}" type="presOf" srcId="{92F30CA1-2E98-4F9C-A783-5193A77262A4}" destId="{6056DBF4-CE5A-4831-8A76-DC6C44894C80}" srcOrd="0" destOrd="0" presId="urn:microsoft.com/office/officeart/2005/8/layout/radial1"/>
    <dgm:cxn modelId="{F166712B-144D-4C82-A17C-7885B51021A7}" type="presOf" srcId="{D46163E0-EBE6-4227-B8AB-7DD2618C7205}" destId="{80A6A8D3-0677-468F-B932-825FC761E80F}" srcOrd="0" destOrd="0" presId="urn:microsoft.com/office/officeart/2005/8/layout/radial1"/>
    <dgm:cxn modelId="{BD566B44-F76E-4D6F-BB7C-B5D0B18FF668}" type="presOf" srcId="{79EA0393-EED0-4EA3-A136-701ECCFCB8D1}" destId="{E4D37A3C-92E7-4816-B8FA-66169202ED80}" srcOrd="0" destOrd="0" presId="urn:microsoft.com/office/officeart/2005/8/layout/radial1"/>
    <dgm:cxn modelId="{7769D3A1-B8E2-4CAD-90C8-093DFF81416F}" srcId="{F67BF1F6-B627-4E9C-99CC-E75F3BF0D873}" destId="{763F2CF9-8B62-44C5-A4EC-4B867A389015}" srcOrd="0" destOrd="0" parTransId="{D46163E0-EBE6-4227-B8AB-7DD2618C7205}" sibTransId="{E5891656-9F72-42F5-95B2-A3BEBA6324DB}"/>
    <dgm:cxn modelId="{A8D8EA9D-CF9D-40D8-8AEE-D5A5CAEAA3E7}" type="presOf" srcId="{4B0D838D-38A5-413D-9900-4E84F108B9BB}" destId="{212B7758-E2D1-44D3-A25C-38239F0E037C}" srcOrd="0" destOrd="0" presId="urn:microsoft.com/office/officeart/2005/8/layout/radial1"/>
    <dgm:cxn modelId="{42438A5A-8D7E-45DF-8C46-E77705DF9B09}" srcId="{F67BF1F6-B627-4E9C-99CC-E75F3BF0D873}" destId="{5A161E7A-4A32-4B97-AE67-FB2CC9FC9B33}" srcOrd="2" destOrd="0" parTransId="{4B0D838D-38A5-413D-9900-4E84F108B9BB}" sibTransId="{4AA8657E-4802-4E26-A4E3-9575D5888ACD}"/>
    <dgm:cxn modelId="{FFE51349-2700-439D-92C7-38292BEDE2A4}" srcId="{92F30CA1-2E98-4F9C-A783-5193A77262A4}" destId="{F67BF1F6-B627-4E9C-99CC-E75F3BF0D873}" srcOrd="0" destOrd="0" parTransId="{7EAB483E-0D03-40A1-BC7C-851024DD3A46}" sibTransId="{079995AC-5CA3-4141-B9F6-A286427176B5}"/>
    <dgm:cxn modelId="{8B963660-B942-4C02-87ED-B95B3BB05A7D}" type="presOf" srcId="{17F18606-0D0E-4D54-95CB-3CC0902D19B9}" destId="{9AED2D72-325B-4848-91D0-F9622EEE0497}" srcOrd="0" destOrd="0" presId="urn:microsoft.com/office/officeart/2005/8/layout/radial1"/>
    <dgm:cxn modelId="{28004B76-6FB9-4D04-A9E4-5E124A75555C}" srcId="{F67BF1F6-B627-4E9C-99CC-E75F3BF0D873}" destId="{8A79CF75-94C4-4B6A-BB53-FED9BE95B7E0}" srcOrd="1" destOrd="0" parTransId="{17F18606-0D0E-4D54-95CB-3CC0902D19B9}" sibTransId="{9760A755-2397-409F-95A8-3E561D0514D7}"/>
    <dgm:cxn modelId="{0F56CE60-91F0-4B6A-8286-E6CF719C552F}" type="presOf" srcId="{79EA0393-EED0-4EA3-A136-701ECCFCB8D1}" destId="{9A1FCF7A-39B5-4DE1-8C3B-B9F55CC2C443}" srcOrd="1" destOrd="0" presId="urn:microsoft.com/office/officeart/2005/8/layout/radial1"/>
    <dgm:cxn modelId="{AC922B90-D9D2-4E1F-BA56-C22246506D46}" srcId="{F67BF1F6-B627-4E9C-99CC-E75F3BF0D873}" destId="{73FF0A62-23DB-4173-86D4-822D1F18F6AE}" srcOrd="3" destOrd="0" parTransId="{79EA0393-EED0-4EA3-A136-701ECCFCB8D1}" sibTransId="{757C3ED0-282E-4151-93B6-D5F7876B2595}"/>
    <dgm:cxn modelId="{55B2AD45-E6BE-46FF-9D2A-B934F7FF4F1C}" type="presParOf" srcId="{6056DBF4-CE5A-4831-8A76-DC6C44894C80}" destId="{98894967-2CA0-448F-9B13-2F73D3DD8A45}" srcOrd="0" destOrd="0" presId="urn:microsoft.com/office/officeart/2005/8/layout/radial1"/>
    <dgm:cxn modelId="{1DAB9D55-5387-435B-AD30-0C5C574AC796}" type="presParOf" srcId="{6056DBF4-CE5A-4831-8A76-DC6C44894C80}" destId="{80A6A8D3-0677-468F-B932-825FC761E80F}" srcOrd="1" destOrd="0" presId="urn:microsoft.com/office/officeart/2005/8/layout/radial1"/>
    <dgm:cxn modelId="{33A52865-0551-4067-A7B8-148F1B7D9A54}" type="presParOf" srcId="{80A6A8D3-0677-468F-B932-825FC761E80F}" destId="{9E03DE67-646D-47E6-B50D-10A15A1B30A1}" srcOrd="0" destOrd="0" presId="urn:microsoft.com/office/officeart/2005/8/layout/radial1"/>
    <dgm:cxn modelId="{6AD099E9-6CA0-4D4D-9364-0DCAB41D4B95}" type="presParOf" srcId="{6056DBF4-CE5A-4831-8A76-DC6C44894C80}" destId="{74DCD867-C6F9-4AEC-970C-E12B499AC18A}" srcOrd="2" destOrd="0" presId="urn:microsoft.com/office/officeart/2005/8/layout/radial1"/>
    <dgm:cxn modelId="{9B39E459-93BE-44A4-B88D-397C8D615497}" type="presParOf" srcId="{6056DBF4-CE5A-4831-8A76-DC6C44894C80}" destId="{9AED2D72-325B-4848-91D0-F9622EEE0497}" srcOrd="3" destOrd="0" presId="urn:microsoft.com/office/officeart/2005/8/layout/radial1"/>
    <dgm:cxn modelId="{31E3ADE7-89C2-4B7F-83F6-9ACB5D2A4D50}" type="presParOf" srcId="{9AED2D72-325B-4848-91D0-F9622EEE0497}" destId="{3C2E6117-A2DC-4D3A-9954-3734EA7EA9A3}" srcOrd="0" destOrd="0" presId="urn:microsoft.com/office/officeart/2005/8/layout/radial1"/>
    <dgm:cxn modelId="{8D38FB9E-2630-4EE1-9A64-C2E2CEF9C15E}" type="presParOf" srcId="{6056DBF4-CE5A-4831-8A76-DC6C44894C80}" destId="{0477C665-81F0-43A1-A0B0-FE758D3DB974}" srcOrd="4" destOrd="0" presId="urn:microsoft.com/office/officeart/2005/8/layout/radial1"/>
    <dgm:cxn modelId="{082F2A0F-4448-4D75-B885-82BA67C9FBD7}" type="presParOf" srcId="{6056DBF4-CE5A-4831-8A76-DC6C44894C80}" destId="{212B7758-E2D1-44D3-A25C-38239F0E037C}" srcOrd="5" destOrd="0" presId="urn:microsoft.com/office/officeart/2005/8/layout/radial1"/>
    <dgm:cxn modelId="{16A62AF2-2E71-448A-81EA-FD60BEF3839C}" type="presParOf" srcId="{212B7758-E2D1-44D3-A25C-38239F0E037C}" destId="{87F7764F-1306-4F20-8A9B-C260DC4FCCA6}" srcOrd="0" destOrd="0" presId="urn:microsoft.com/office/officeart/2005/8/layout/radial1"/>
    <dgm:cxn modelId="{9CFF140D-0F6E-4F35-9912-62996667774E}" type="presParOf" srcId="{6056DBF4-CE5A-4831-8A76-DC6C44894C80}" destId="{5318C7AF-F027-49CF-9880-63C248C0934E}" srcOrd="6" destOrd="0" presId="urn:microsoft.com/office/officeart/2005/8/layout/radial1"/>
    <dgm:cxn modelId="{F739F0B0-AD3F-48EF-9AE1-291D161E37E5}" type="presParOf" srcId="{6056DBF4-CE5A-4831-8A76-DC6C44894C80}" destId="{E4D37A3C-92E7-4816-B8FA-66169202ED80}" srcOrd="7" destOrd="0" presId="urn:microsoft.com/office/officeart/2005/8/layout/radial1"/>
    <dgm:cxn modelId="{82BAC4A7-0DCC-4384-B264-3C0A71A94DED}" type="presParOf" srcId="{E4D37A3C-92E7-4816-B8FA-66169202ED80}" destId="{9A1FCF7A-39B5-4DE1-8C3B-B9F55CC2C443}" srcOrd="0" destOrd="0" presId="urn:microsoft.com/office/officeart/2005/8/layout/radial1"/>
    <dgm:cxn modelId="{68563395-015C-41B9-9BE6-8ED00A0A61B7}" type="presParOf" srcId="{6056DBF4-CE5A-4831-8A76-DC6C44894C80}" destId="{8CD230A4-8772-4F21-B455-12C4AE0698C1}" srcOrd="8" destOrd="0" presId="urn:microsoft.com/office/officeart/2005/8/layout/radial1"/>
  </dgm:cxnLst>
  <dgm:bg/>
  <dgm:whole>
    <a:ln w="28575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1B5E5-4552-4231-9660-5646360C976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99B04-CF28-4E97-8A14-86810F79B4F2}">
      <dgm:prSet phldrT="[Текст]" custT="1"/>
      <dgm:spPr/>
      <dgm:t>
        <a:bodyPr/>
        <a:lstStyle/>
        <a:p>
          <a:r>
            <a:rPr lang="uk-UA" sz="1600" b="1" dirty="0" smtClean="0"/>
            <a:t>Анкета думок</a:t>
          </a:r>
          <a:endParaRPr lang="ru-RU" sz="1600" b="1" dirty="0"/>
        </a:p>
      </dgm:t>
    </dgm:pt>
    <dgm:pt modelId="{49AEBA11-60B7-4C62-9B26-C6C557347760}" type="parTrans" cxnId="{1D824994-3597-4977-9D2B-EFC10A903C90}">
      <dgm:prSet/>
      <dgm:spPr/>
      <dgm:t>
        <a:bodyPr/>
        <a:lstStyle/>
        <a:p>
          <a:endParaRPr lang="ru-RU"/>
        </a:p>
      </dgm:t>
    </dgm:pt>
    <dgm:pt modelId="{70CD095E-AD38-44EA-89C2-C3363AFF201C}" type="sibTrans" cxnId="{1D824994-3597-4977-9D2B-EFC10A903C90}">
      <dgm:prSet/>
      <dgm:spPr/>
      <dgm:t>
        <a:bodyPr/>
        <a:lstStyle/>
        <a:p>
          <a:endParaRPr lang="ru-RU"/>
        </a:p>
      </dgm:t>
    </dgm:pt>
    <dgm:pt modelId="{0B75EF07-4560-4693-BD4A-1C95065EC020}">
      <dgm:prSet phldrT="[Текст]" custT="1"/>
      <dgm:spPr/>
      <dgm:t>
        <a:bodyPr/>
        <a:lstStyle/>
        <a:p>
          <a:r>
            <a:rPr lang="uk-UA" sz="1600" b="1" dirty="0" smtClean="0"/>
            <a:t>Хвилинки - підтримки</a:t>
          </a:r>
          <a:endParaRPr lang="ru-RU" sz="1600" b="1" dirty="0"/>
        </a:p>
      </dgm:t>
    </dgm:pt>
    <dgm:pt modelId="{16D68EFA-99F9-409E-921C-E6B485D3653A}" type="parTrans" cxnId="{E3D32199-C4F4-4D95-92B1-0151A7D06F63}">
      <dgm:prSet/>
      <dgm:spPr/>
      <dgm:t>
        <a:bodyPr/>
        <a:lstStyle/>
        <a:p>
          <a:endParaRPr lang="ru-RU"/>
        </a:p>
      </dgm:t>
    </dgm:pt>
    <dgm:pt modelId="{B81717C5-2E62-4D56-B0C6-D503AF687993}" type="sibTrans" cxnId="{E3D32199-C4F4-4D95-92B1-0151A7D06F63}">
      <dgm:prSet/>
      <dgm:spPr/>
      <dgm:t>
        <a:bodyPr/>
        <a:lstStyle/>
        <a:p>
          <a:endParaRPr lang="ru-RU"/>
        </a:p>
      </dgm:t>
    </dgm:pt>
    <dgm:pt modelId="{1BAA086A-17B7-4D19-9769-692C02DE8A08}">
      <dgm:prSet phldrT="[Текст]" custT="1"/>
      <dgm:spPr/>
      <dgm:t>
        <a:bodyPr/>
        <a:lstStyle/>
        <a:p>
          <a:r>
            <a:rPr lang="uk-UA" sz="1600" b="1" dirty="0" smtClean="0"/>
            <a:t>Ведення літопису класу</a:t>
          </a:r>
          <a:endParaRPr lang="ru-RU" sz="1600" b="1" dirty="0"/>
        </a:p>
      </dgm:t>
    </dgm:pt>
    <dgm:pt modelId="{241B5BE9-84A3-49BC-A156-7D87BA9C0339}" type="parTrans" cxnId="{39E9DD7C-FB30-4049-B580-6587C25E95A4}">
      <dgm:prSet/>
      <dgm:spPr/>
      <dgm:t>
        <a:bodyPr/>
        <a:lstStyle/>
        <a:p>
          <a:endParaRPr lang="ru-RU"/>
        </a:p>
      </dgm:t>
    </dgm:pt>
    <dgm:pt modelId="{18D4B6D1-8D47-4D60-BBDF-B37B89E8A223}" type="sibTrans" cxnId="{39E9DD7C-FB30-4049-B580-6587C25E95A4}">
      <dgm:prSet/>
      <dgm:spPr/>
      <dgm:t>
        <a:bodyPr/>
        <a:lstStyle/>
        <a:p>
          <a:endParaRPr lang="ru-RU"/>
        </a:p>
      </dgm:t>
    </dgm:pt>
    <dgm:pt modelId="{58549815-6395-47A0-93F1-FF217C82D10A}">
      <dgm:prSet phldrT="[Текст]" custT="1"/>
      <dgm:spPr/>
      <dgm:t>
        <a:bodyPr/>
        <a:lstStyle/>
        <a:p>
          <a:r>
            <a:rPr lang="uk-UA" sz="1600" b="1" dirty="0" smtClean="0"/>
            <a:t>Акції</a:t>
          </a:r>
          <a:endParaRPr lang="ru-RU" sz="1600" b="1" dirty="0"/>
        </a:p>
      </dgm:t>
    </dgm:pt>
    <dgm:pt modelId="{EB336A09-7133-4CB1-BA80-AB12C1953F53}" type="parTrans" cxnId="{E1051799-5AA2-4881-BE70-161462C4F980}">
      <dgm:prSet/>
      <dgm:spPr/>
      <dgm:t>
        <a:bodyPr/>
        <a:lstStyle/>
        <a:p>
          <a:endParaRPr lang="ru-RU"/>
        </a:p>
      </dgm:t>
    </dgm:pt>
    <dgm:pt modelId="{69354BF9-1FB1-4923-9804-BBEEFFDC44A9}" type="sibTrans" cxnId="{E1051799-5AA2-4881-BE70-161462C4F980}">
      <dgm:prSet/>
      <dgm:spPr/>
      <dgm:t>
        <a:bodyPr/>
        <a:lstStyle/>
        <a:p>
          <a:endParaRPr lang="ru-RU"/>
        </a:p>
      </dgm:t>
    </dgm:pt>
    <dgm:pt modelId="{4393946E-BA1E-4723-9AAE-04D322A75024}">
      <dgm:prSet phldrT="[Текст]" custT="1"/>
      <dgm:spPr/>
      <dgm:t>
        <a:bodyPr/>
        <a:lstStyle/>
        <a:p>
          <a:r>
            <a:rPr lang="uk-UA" sz="1600" b="1" dirty="0" smtClean="0"/>
            <a:t>Банк ідей</a:t>
          </a:r>
          <a:endParaRPr lang="ru-RU" sz="1600" b="1" dirty="0"/>
        </a:p>
      </dgm:t>
    </dgm:pt>
    <dgm:pt modelId="{98313436-5851-46DD-82AD-A5A107C969B2}" type="parTrans" cxnId="{D33B7B93-F8D7-4013-B399-5A14D35B978D}">
      <dgm:prSet/>
      <dgm:spPr/>
      <dgm:t>
        <a:bodyPr/>
        <a:lstStyle/>
        <a:p>
          <a:endParaRPr lang="ru-RU"/>
        </a:p>
      </dgm:t>
    </dgm:pt>
    <dgm:pt modelId="{6DFE49FA-D9E7-4CDC-9C64-559F38205EFF}" type="sibTrans" cxnId="{D33B7B93-F8D7-4013-B399-5A14D35B978D}">
      <dgm:prSet/>
      <dgm:spPr/>
      <dgm:t>
        <a:bodyPr/>
        <a:lstStyle/>
        <a:p>
          <a:endParaRPr lang="ru-RU"/>
        </a:p>
      </dgm:t>
    </dgm:pt>
    <dgm:pt modelId="{5DABC454-ACF9-4557-8D69-67A6555073A7}">
      <dgm:prSet phldrT="[Текст]" custT="1"/>
      <dgm:spPr/>
      <dgm:t>
        <a:bodyPr/>
        <a:lstStyle/>
        <a:p>
          <a:r>
            <a:rPr lang="uk-UA" sz="1600" b="1" dirty="0" smtClean="0"/>
            <a:t>Ведення власної сторінки на сайті</a:t>
          </a:r>
          <a:endParaRPr lang="ru-RU" sz="1600" b="1" dirty="0"/>
        </a:p>
      </dgm:t>
    </dgm:pt>
    <dgm:pt modelId="{29E84370-832F-4200-9948-22212C3D7AB8}" type="parTrans" cxnId="{CB9C9832-7093-496D-9B05-6904354FE78D}">
      <dgm:prSet/>
      <dgm:spPr/>
      <dgm:t>
        <a:bodyPr/>
        <a:lstStyle/>
        <a:p>
          <a:endParaRPr lang="ru-RU"/>
        </a:p>
      </dgm:t>
    </dgm:pt>
    <dgm:pt modelId="{0F088818-E1D6-4BE3-A90C-C941D675190F}" type="sibTrans" cxnId="{CB9C9832-7093-496D-9B05-6904354FE78D}">
      <dgm:prSet/>
      <dgm:spPr/>
      <dgm:t>
        <a:bodyPr/>
        <a:lstStyle/>
        <a:p>
          <a:endParaRPr lang="ru-RU"/>
        </a:p>
      </dgm:t>
    </dgm:pt>
    <dgm:pt modelId="{042B2644-7CEE-46FA-B8C6-43FFD5B6A87E}">
      <dgm:prSet phldrT="[Текст]" custT="1"/>
      <dgm:spPr/>
      <dgm:t>
        <a:bodyPr/>
        <a:lstStyle/>
        <a:p>
          <a:r>
            <a:rPr lang="uk-UA" sz="1600" b="1" dirty="0" smtClean="0"/>
            <a:t>Виставки творчих робіт</a:t>
          </a:r>
          <a:endParaRPr lang="ru-RU" sz="1600" b="1" dirty="0"/>
        </a:p>
      </dgm:t>
    </dgm:pt>
    <dgm:pt modelId="{363FF8D3-FC23-475B-BF60-48582DFDBF8D}" type="parTrans" cxnId="{0DCF4755-C28D-4101-9D82-DABF69B8CCE6}">
      <dgm:prSet/>
      <dgm:spPr/>
      <dgm:t>
        <a:bodyPr/>
        <a:lstStyle/>
        <a:p>
          <a:endParaRPr lang="ru-RU"/>
        </a:p>
      </dgm:t>
    </dgm:pt>
    <dgm:pt modelId="{86CFF50C-6553-4599-9C4C-094DF01061BC}" type="sibTrans" cxnId="{0DCF4755-C28D-4101-9D82-DABF69B8CCE6}">
      <dgm:prSet/>
      <dgm:spPr/>
      <dgm:t>
        <a:bodyPr/>
        <a:lstStyle/>
        <a:p>
          <a:endParaRPr lang="ru-RU"/>
        </a:p>
      </dgm:t>
    </dgm:pt>
    <dgm:pt modelId="{B2C6A46F-354A-40C8-8F46-18265B7116D4}">
      <dgm:prSet phldrT="[Текст]" custT="1"/>
      <dgm:spPr/>
      <dgm:t>
        <a:bodyPr/>
        <a:lstStyle/>
        <a:p>
          <a:r>
            <a:rPr lang="uk-UA" sz="1600" b="1" dirty="0" smtClean="0"/>
            <a:t>Скринька довіри </a:t>
          </a:r>
          <a:endParaRPr lang="ru-RU" sz="1600" b="1" dirty="0"/>
        </a:p>
      </dgm:t>
    </dgm:pt>
    <dgm:pt modelId="{7DE352EB-8349-45BB-A5EB-EE5987B66B97}" type="parTrans" cxnId="{8A4827C6-D5D3-4F02-8A1C-F61A8EFBE945}">
      <dgm:prSet/>
      <dgm:spPr/>
      <dgm:t>
        <a:bodyPr/>
        <a:lstStyle/>
        <a:p>
          <a:endParaRPr lang="ru-RU"/>
        </a:p>
      </dgm:t>
    </dgm:pt>
    <dgm:pt modelId="{AEA2C9F4-DF71-4149-A70C-F83C8536A75D}" type="sibTrans" cxnId="{8A4827C6-D5D3-4F02-8A1C-F61A8EFBE945}">
      <dgm:prSet/>
      <dgm:spPr/>
      <dgm:t>
        <a:bodyPr/>
        <a:lstStyle/>
        <a:p>
          <a:endParaRPr lang="ru-RU"/>
        </a:p>
      </dgm:t>
    </dgm:pt>
    <dgm:pt modelId="{97716BC9-6705-43DE-9DBC-0B1929AE62E5}">
      <dgm:prSet phldrT="[Текст]" custT="1"/>
      <dgm:spPr/>
      <dgm:t>
        <a:bodyPr/>
        <a:lstStyle/>
        <a:p>
          <a:r>
            <a:rPr lang="uk-UA" sz="1600" b="1" dirty="0" err="1" smtClean="0"/>
            <a:t>Інтерв</a:t>
          </a:r>
          <a:r>
            <a:rPr lang="en-US" sz="1600" b="1" dirty="0" smtClean="0"/>
            <a:t>’</a:t>
          </a:r>
          <a:r>
            <a:rPr lang="uk-UA" sz="1600" b="1" dirty="0" smtClean="0"/>
            <a:t>ю</a:t>
          </a:r>
          <a:endParaRPr lang="ru-RU" sz="1600" b="1" dirty="0"/>
        </a:p>
      </dgm:t>
    </dgm:pt>
    <dgm:pt modelId="{BD88DFC3-6095-49CC-BB91-E355353C0949}" type="parTrans" cxnId="{730CBE49-F2A6-4B52-ACAE-944A7C53A890}">
      <dgm:prSet/>
      <dgm:spPr/>
      <dgm:t>
        <a:bodyPr/>
        <a:lstStyle/>
        <a:p>
          <a:endParaRPr lang="ru-RU"/>
        </a:p>
      </dgm:t>
    </dgm:pt>
    <dgm:pt modelId="{0D0E162E-3D64-44AB-9E4E-24318C9B1618}" type="sibTrans" cxnId="{730CBE49-F2A6-4B52-ACAE-944A7C53A890}">
      <dgm:prSet/>
      <dgm:spPr/>
      <dgm:t>
        <a:bodyPr/>
        <a:lstStyle/>
        <a:p>
          <a:endParaRPr lang="ru-RU"/>
        </a:p>
      </dgm:t>
    </dgm:pt>
    <dgm:pt modelId="{B56EA9C0-AB43-4466-B328-8EEC0D675B8F}">
      <dgm:prSet phldrT="[Текст]" custT="1"/>
      <dgm:spPr/>
      <dgm:t>
        <a:bodyPr/>
        <a:lstStyle/>
        <a:p>
          <a:r>
            <a:rPr lang="uk-UA" sz="1600" b="1" dirty="0" smtClean="0"/>
            <a:t>Трудовий десант</a:t>
          </a:r>
          <a:endParaRPr lang="ru-RU" sz="1600" b="1" dirty="0"/>
        </a:p>
      </dgm:t>
    </dgm:pt>
    <dgm:pt modelId="{D4BFA751-39AF-43EC-863E-580C903ACA84}" type="parTrans" cxnId="{6D1332BA-D95E-4CE3-98F9-83B80F7792FF}">
      <dgm:prSet/>
      <dgm:spPr/>
      <dgm:t>
        <a:bodyPr/>
        <a:lstStyle/>
        <a:p>
          <a:endParaRPr lang="ru-RU"/>
        </a:p>
      </dgm:t>
    </dgm:pt>
    <dgm:pt modelId="{CF1B418B-F07A-4F64-B87F-E3A99EED801A}" type="sibTrans" cxnId="{6D1332BA-D95E-4CE3-98F9-83B80F7792FF}">
      <dgm:prSet/>
      <dgm:spPr/>
      <dgm:t>
        <a:bodyPr/>
        <a:lstStyle/>
        <a:p>
          <a:endParaRPr lang="ru-RU"/>
        </a:p>
      </dgm:t>
    </dgm:pt>
    <dgm:pt modelId="{3EA95AE1-B3E4-4302-9F55-1470E9B9B723}">
      <dgm:prSet phldrT="[Текст]" custT="1"/>
      <dgm:spPr/>
      <dgm:t>
        <a:bodyPr/>
        <a:lstStyle/>
        <a:p>
          <a:r>
            <a:rPr lang="uk-UA" sz="1600" b="1" dirty="0" smtClean="0"/>
            <a:t>Проекти</a:t>
          </a:r>
          <a:endParaRPr lang="ru-RU" sz="1600" b="1" dirty="0"/>
        </a:p>
      </dgm:t>
    </dgm:pt>
    <dgm:pt modelId="{F080BED8-52D3-47C3-9CCF-1EA46236F247}" type="parTrans" cxnId="{C1FD6EB5-3069-4319-B9A6-ACE8EA7DF19D}">
      <dgm:prSet/>
      <dgm:spPr/>
      <dgm:t>
        <a:bodyPr/>
        <a:lstStyle/>
        <a:p>
          <a:endParaRPr lang="ru-RU"/>
        </a:p>
      </dgm:t>
    </dgm:pt>
    <dgm:pt modelId="{A17ED3F2-0632-4B35-88D2-3303F5D22738}" type="sibTrans" cxnId="{C1FD6EB5-3069-4319-B9A6-ACE8EA7DF19D}">
      <dgm:prSet/>
      <dgm:spPr/>
      <dgm:t>
        <a:bodyPr/>
        <a:lstStyle/>
        <a:p>
          <a:endParaRPr lang="ru-RU"/>
        </a:p>
      </dgm:t>
    </dgm:pt>
    <dgm:pt modelId="{EF0CA05B-8D21-4495-9616-C85D2343258D}" type="pres">
      <dgm:prSet presAssocID="{5B61B5E5-4552-4231-9660-5646360C97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43A3F8-9452-46E1-AB34-922AA48693C5}" type="pres">
      <dgm:prSet presAssocID="{5B61B5E5-4552-4231-9660-5646360C9768}" presName="cycle" presStyleCnt="0"/>
      <dgm:spPr/>
    </dgm:pt>
    <dgm:pt modelId="{5F119166-0E7C-4D8C-AACE-7E871F9A74FD}" type="pres">
      <dgm:prSet presAssocID="{93B99B04-CF28-4E97-8A14-86810F79B4F2}" presName="nodeFirstNode" presStyleLbl="node1" presStyleIdx="0" presStyleCnt="11" custScaleX="115489" custScaleY="116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E9FBC-E226-41C1-9745-29B5E8FDAFCA}" type="pres">
      <dgm:prSet presAssocID="{70CD095E-AD38-44EA-89C2-C3363AFF201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D818DD3-5F47-421D-847D-D640B7B58525}" type="pres">
      <dgm:prSet presAssocID="{0B75EF07-4560-4693-BD4A-1C95065EC020}" presName="nodeFollowingNodes" presStyleLbl="node1" presStyleIdx="1" presStyleCnt="11" custScaleX="113268" custScaleY="98731" custRadScaleRad="141125" custRadScaleInc="65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44B5B-1F83-4D3C-BCBE-D952F55988D1}" type="pres">
      <dgm:prSet presAssocID="{1BAA086A-17B7-4D19-9769-692C02DE8A08}" presName="nodeFollowingNodes" presStyleLbl="node1" presStyleIdx="2" presStyleCnt="11" custScaleX="116974" custScaleY="125632" custRadScaleRad="122059" custRadScaleInc="18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A983C-F431-4A90-94B7-E2FFF0CFE60D}" type="pres">
      <dgm:prSet presAssocID="{58549815-6395-47A0-93F1-FF217C82D10A}" presName="nodeFollowingNodes" presStyleLbl="node1" presStyleIdx="3" presStyleCnt="11" custScaleX="119457" custScaleY="125214" custRadScaleRad="118187" custRadScaleInc="-18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158DB-EA87-4849-A5A2-4BCD8ECCD190}" type="pres">
      <dgm:prSet presAssocID="{4393946E-BA1E-4723-9AAE-04D322A75024}" presName="nodeFollowingNodes" presStyleLbl="node1" presStyleIdx="4" presStyleCnt="11" custScaleX="113986" custScaleY="120117" custRadScaleRad="129398" custRadScaleInc="-64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70D7A-E43B-44D8-8FD3-CADEEFA18455}" type="pres">
      <dgm:prSet presAssocID="{042B2644-7CEE-46FA-B8C6-43FFD5B6A87E}" presName="nodeFollowingNodes" presStyleLbl="node1" presStyleIdx="5" presStyleCnt="11" custScaleX="125867" custScaleY="129402" custRadScaleRad="109697" custRadScaleInc="-71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F12AFF-C927-461D-8EC2-DB0D7751C290}" type="pres">
      <dgm:prSet presAssocID="{B2C6A46F-354A-40C8-8F46-18265B7116D4}" presName="nodeFollowingNodes" presStyleLbl="node1" presStyleIdx="6" presStyleCnt="11" custScaleX="126990" custScaleY="116366" custRadScaleRad="116012" custRadScaleInc="75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64955-8BB9-4EAF-93DF-6DA67E61313C}" type="pres">
      <dgm:prSet presAssocID="{97716BC9-6705-43DE-9DBC-0B1929AE62E5}" presName="nodeFollowingNodes" presStyleLbl="node1" presStyleIdx="7" presStyleCnt="11" custScaleX="123856" custScaleY="121882" custRadScaleRad="123943" custRadScaleInc="60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647D9-0874-4BD8-8692-29D0100931A3}" type="pres">
      <dgm:prSet presAssocID="{5DABC454-ACF9-4557-8D69-67A6555073A7}" presName="nodeFollowingNodes" presStyleLbl="node1" presStyleIdx="8" presStyleCnt="11" custScaleX="118457" custScaleY="123255" custRadScaleRad="111965" custRadScaleInc="18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974C2-2C81-4905-A07A-F69F8B792C83}" type="pres">
      <dgm:prSet presAssocID="{B56EA9C0-AB43-4466-B328-8EEC0D675B8F}" presName="nodeFollowingNodes" presStyleLbl="node1" presStyleIdx="9" presStyleCnt="11" custScaleX="113037" custScaleY="125632" custRadScaleRad="119741" custRadScaleInc="-12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BB6AC-6576-431F-9DA4-ECB47D194C46}" type="pres">
      <dgm:prSet presAssocID="{3EA95AE1-B3E4-4302-9F55-1470E9B9B723}" presName="nodeFollowingNodes" presStyleLbl="node1" presStyleIdx="10" presStyleCnt="11" custScaleX="110604" custScaleY="118444" custRadScaleRad="137723" custRadScaleInc="-62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645B78-CEC6-4D7D-85FC-8B163EBEE6AB}" type="presOf" srcId="{B2C6A46F-354A-40C8-8F46-18265B7116D4}" destId="{05F12AFF-C927-461D-8EC2-DB0D7751C290}" srcOrd="0" destOrd="0" presId="urn:microsoft.com/office/officeart/2005/8/layout/cycle3"/>
    <dgm:cxn modelId="{E3E4E118-BD59-42B2-A148-49DC5CDEEAFF}" type="presOf" srcId="{1BAA086A-17B7-4D19-9769-692C02DE8A08}" destId="{54144B5B-1F83-4D3C-BCBE-D952F55988D1}" srcOrd="0" destOrd="0" presId="urn:microsoft.com/office/officeart/2005/8/layout/cycle3"/>
    <dgm:cxn modelId="{E1051799-5AA2-4881-BE70-161462C4F980}" srcId="{5B61B5E5-4552-4231-9660-5646360C9768}" destId="{58549815-6395-47A0-93F1-FF217C82D10A}" srcOrd="3" destOrd="0" parTransId="{EB336A09-7133-4CB1-BA80-AB12C1953F53}" sibTransId="{69354BF9-1FB1-4923-9804-BBEEFFDC44A9}"/>
    <dgm:cxn modelId="{24690EA1-E55D-4E6F-A7C3-2BFA333F4A91}" type="presOf" srcId="{93B99B04-CF28-4E97-8A14-86810F79B4F2}" destId="{5F119166-0E7C-4D8C-AACE-7E871F9A74FD}" srcOrd="0" destOrd="0" presId="urn:microsoft.com/office/officeart/2005/8/layout/cycle3"/>
    <dgm:cxn modelId="{ECC78FE2-BC77-4D26-92DA-648EE0244408}" type="presOf" srcId="{70CD095E-AD38-44EA-89C2-C3363AFF201C}" destId="{65FE9FBC-E226-41C1-9745-29B5E8FDAFCA}" srcOrd="0" destOrd="0" presId="urn:microsoft.com/office/officeart/2005/8/layout/cycle3"/>
    <dgm:cxn modelId="{BD2C3EB3-4EDB-4C64-95D0-8BD80CB76BD3}" type="presOf" srcId="{B56EA9C0-AB43-4466-B328-8EEC0D675B8F}" destId="{C40974C2-2C81-4905-A07A-F69F8B792C83}" srcOrd="0" destOrd="0" presId="urn:microsoft.com/office/officeart/2005/8/layout/cycle3"/>
    <dgm:cxn modelId="{E3D32199-C4F4-4D95-92B1-0151A7D06F63}" srcId="{5B61B5E5-4552-4231-9660-5646360C9768}" destId="{0B75EF07-4560-4693-BD4A-1C95065EC020}" srcOrd="1" destOrd="0" parTransId="{16D68EFA-99F9-409E-921C-E6B485D3653A}" sibTransId="{B81717C5-2E62-4D56-B0C6-D503AF687993}"/>
    <dgm:cxn modelId="{6CBADBBE-2832-477B-A093-C6853DA22C0E}" type="presOf" srcId="{4393946E-BA1E-4723-9AAE-04D322A75024}" destId="{D46158DB-EA87-4849-A5A2-4BCD8ECCD190}" srcOrd="0" destOrd="0" presId="urn:microsoft.com/office/officeart/2005/8/layout/cycle3"/>
    <dgm:cxn modelId="{6D1332BA-D95E-4CE3-98F9-83B80F7792FF}" srcId="{5B61B5E5-4552-4231-9660-5646360C9768}" destId="{B56EA9C0-AB43-4466-B328-8EEC0D675B8F}" srcOrd="9" destOrd="0" parTransId="{D4BFA751-39AF-43EC-863E-580C903ACA84}" sibTransId="{CF1B418B-F07A-4F64-B87F-E3A99EED801A}"/>
    <dgm:cxn modelId="{0DCF4755-C28D-4101-9D82-DABF69B8CCE6}" srcId="{5B61B5E5-4552-4231-9660-5646360C9768}" destId="{042B2644-7CEE-46FA-B8C6-43FFD5B6A87E}" srcOrd="5" destOrd="0" parTransId="{363FF8D3-FC23-475B-BF60-48582DFDBF8D}" sibTransId="{86CFF50C-6553-4599-9C4C-094DF01061BC}"/>
    <dgm:cxn modelId="{6DD345BC-5902-4350-B360-843ECDF1B39D}" type="presOf" srcId="{5B61B5E5-4552-4231-9660-5646360C9768}" destId="{EF0CA05B-8D21-4495-9616-C85D2343258D}" srcOrd="0" destOrd="0" presId="urn:microsoft.com/office/officeart/2005/8/layout/cycle3"/>
    <dgm:cxn modelId="{020783E5-C376-4C65-AF8B-7E152E51ABFC}" type="presOf" srcId="{97716BC9-6705-43DE-9DBC-0B1929AE62E5}" destId="{64E64955-8BB9-4EAF-93DF-6DA67E61313C}" srcOrd="0" destOrd="0" presId="urn:microsoft.com/office/officeart/2005/8/layout/cycle3"/>
    <dgm:cxn modelId="{730CBE49-F2A6-4B52-ACAE-944A7C53A890}" srcId="{5B61B5E5-4552-4231-9660-5646360C9768}" destId="{97716BC9-6705-43DE-9DBC-0B1929AE62E5}" srcOrd="7" destOrd="0" parTransId="{BD88DFC3-6095-49CC-BB91-E355353C0949}" sibTransId="{0D0E162E-3D64-44AB-9E4E-24318C9B1618}"/>
    <dgm:cxn modelId="{25D41D06-97B5-41FA-B539-A98A23B0C8E9}" type="presOf" srcId="{5DABC454-ACF9-4557-8D69-67A6555073A7}" destId="{2AE647D9-0874-4BD8-8692-29D0100931A3}" srcOrd="0" destOrd="0" presId="urn:microsoft.com/office/officeart/2005/8/layout/cycle3"/>
    <dgm:cxn modelId="{10D0B8A5-DB19-4BA2-AA4B-2847B1899731}" type="presOf" srcId="{58549815-6395-47A0-93F1-FF217C82D10A}" destId="{1CFA983C-F431-4A90-94B7-E2FFF0CFE60D}" srcOrd="0" destOrd="0" presId="urn:microsoft.com/office/officeart/2005/8/layout/cycle3"/>
    <dgm:cxn modelId="{39E9DD7C-FB30-4049-B580-6587C25E95A4}" srcId="{5B61B5E5-4552-4231-9660-5646360C9768}" destId="{1BAA086A-17B7-4D19-9769-692C02DE8A08}" srcOrd="2" destOrd="0" parTransId="{241B5BE9-84A3-49BC-A156-7D87BA9C0339}" sibTransId="{18D4B6D1-8D47-4D60-BBDF-B37B89E8A223}"/>
    <dgm:cxn modelId="{4B072A7F-0935-4EFF-92EB-E2ECB3750388}" type="presOf" srcId="{042B2644-7CEE-46FA-B8C6-43FFD5B6A87E}" destId="{BDF70D7A-E43B-44D8-8FD3-CADEEFA18455}" srcOrd="0" destOrd="0" presId="urn:microsoft.com/office/officeart/2005/8/layout/cycle3"/>
    <dgm:cxn modelId="{C1FD6EB5-3069-4319-B9A6-ACE8EA7DF19D}" srcId="{5B61B5E5-4552-4231-9660-5646360C9768}" destId="{3EA95AE1-B3E4-4302-9F55-1470E9B9B723}" srcOrd="10" destOrd="0" parTransId="{F080BED8-52D3-47C3-9CCF-1EA46236F247}" sibTransId="{A17ED3F2-0632-4B35-88D2-3303F5D22738}"/>
    <dgm:cxn modelId="{1D824994-3597-4977-9D2B-EFC10A903C90}" srcId="{5B61B5E5-4552-4231-9660-5646360C9768}" destId="{93B99B04-CF28-4E97-8A14-86810F79B4F2}" srcOrd="0" destOrd="0" parTransId="{49AEBA11-60B7-4C62-9B26-C6C557347760}" sibTransId="{70CD095E-AD38-44EA-89C2-C3363AFF201C}"/>
    <dgm:cxn modelId="{8A4827C6-D5D3-4F02-8A1C-F61A8EFBE945}" srcId="{5B61B5E5-4552-4231-9660-5646360C9768}" destId="{B2C6A46F-354A-40C8-8F46-18265B7116D4}" srcOrd="6" destOrd="0" parTransId="{7DE352EB-8349-45BB-A5EB-EE5987B66B97}" sibTransId="{AEA2C9F4-DF71-4149-A70C-F83C8536A75D}"/>
    <dgm:cxn modelId="{CB9C9832-7093-496D-9B05-6904354FE78D}" srcId="{5B61B5E5-4552-4231-9660-5646360C9768}" destId="{5DABC454-ACF9-4557-8D69-67A6555073A7}" srcOrd="8" destOrd="0" parTransId="{29E84370-832F-4200-9948-22212C3D7AB8}" sibTransId="{0F088818-E1D6-4BE3-A90C-C941D675190F}"/>
    <dgm:cxn modelId="{55C381C3-A1AD-403F-B866-9624E5961CE9}" type="presOf" srcId="{0B75EF07-4560-4693-BD4A-1C95065EC020}" destId="{CD818DD3-5F47-421D-847D-D640B7B58525}" srcOrd="0" destOrd="0" presId="urn:microsoft.com/office/officeart/2005/8/layout/cycle3"/>
    <dgm:cxn modelId="{D33B7B93-F8D7-4013-B399-5A14D35B978D}" srcId="{5B61B5E5-4552-4231-9660-5646360C9768}" destId="{4393946E-BA1E-4723-9AAE-04D322A75024}" srcOrd="4" destOrd="0" parTransId="{98313436-5851-46DD-82AD-A5A107C969B2}" sibTransId="{6DFE49FA-D9E7-4CDC-9C64-559F38205EFF}"/>
    <dgm:cxn modelId="{6A7C188B-42EA-401E-893E-B697E425BCB3}" type="presOf" srcId="{3EA95AE1-B3E4-4302-9F55-1470E9B9B723}" destId="{6F4BB6AC-6576-431F-9DA4-ECB47D194C46}" srcOrd="0" destOrd="0" presId="urn:microsoft.com/office/officeart/2005/8/layout/cycle3"/>
    <dgm:cxn modelId="{438DE829-6744-4819-9D5C-7E52A8053769}" type="presParOf" srcId="{EF0CA05B-8D21-4495-9616-C85D2343258D}" destId="{3243A3F8-9452-46E1-AB34-922AA48693C5}" srcOrd="0" destOrd="0" presId="urn:microsoft.com/office/officeart/2005/8/layout/cycle3"/>
    <dgm:cxn modelId="{DCA16946-B747-443B-975C-B96D4DDD55DA}" type="presParOf" srcId="{3243A3F8-9452-46E1-AB34-922AA48693C5}" destId="{5F119166-0E7C-4D8C-AACE-7E871F9A74FD}" srcOrd="0" destOrd="0" presId="urn:microsoft.com/office/officeart/2005/8/layout/cycle3"/>
    <dgm:cxn modelId="{AC84E122-2821-47C8-BC36-A7A739D89DFD}" type="presParOf" srcId="{3243A3F8-9452-46E1-AB34-922AA48693C5}" destId="{65FE9FBC-E226-41C1-9745-29B5E8FDAFCA}" srcOrd="1" destOrd="0" presId="urn:microsoft.com/office/officeart/2005/8/layout/cycle3"/>
    <dgm:cxn modelId="{3F3A5929-B569-44B4-914F-6F4E37D71C66}" type="presParOf" srcId="{3243A3F8-9452-46E1-AB34-922AA48693C5}" destId="{CD818DD3-5F47-421D-847D-D640B7B58525}" srcOrd="2" destOrd="0" presId="urn:microsoft.com/office/officeart/2005/8/layout/cycle3"/>
    <dgm:cxn modelId="{0FB7BB80-5295-422D-832A-3FC599EF47B8}" type="presParOf" srcId="{3243A3F8-9452-46E1-AB34-922AA48693C5}" destId="{54144B5B-1F83-4D3C-BCBE-D952F55988D1}" srcOrd="3" destOrd="0" presId="urn:microsoft.com/office/officeart/2005/8/layout/cycle3"/>
    <dgm:cxn modelId="{AF123265-8AA5-485D-A9CD-7E527D1C267B}" type="presParOf" srcId="{3243A3F8-9452-46E1-AB34-922AA48693C5}" destId="{1CFA983C-F431-4A90-94B7-E2FFF0CFE60D}" srcOrd="4" destOrd="0" presId="urn:microsoft.com/office/officeart/2005/8/layout/cycle3"/>
    <dgm:cxn modelId="{B2AAFE91-EBC1-40CA-BEA2-BA851294C2B2}" type="presParOf" srcId="{3243A3F8-9452-46E1-AB34-922AA48693C5}" destId="{D46158DB-EA87-4849-A5A2-4BCD8ECCD190}" srcOrd="5" destOrd="0" presId="urn:microsoft.com/office/officeart/2005/8/layout/cycle3"/>
    <dgm:cxn modelId="{E612DC69-6888-4308-B383-274E496C2388}" type="presParOf" srcId="{3243A3F8-9452-46E1-AB34-922AA48693C5}" destId="{BDF70D7A-E43B-44D8-8FD3-CADEEFA18455}" srcOrd="6" destOrd="0" presId="urn:microsoft.com/office/officeart/2005/8/layout/cycle3"/>
    <dgm:cxn modelId="{E7E9FF6D-EF00-44B4-AD13-89C0A11BCABA}" type="presParOf" srcId="{3243A3F8-9452-46E1-AB34-922AA48693C5}" destId="{05F12AFF-C927-461D-8EC2-DB0D7751C290}" srcOrd="7" destOrd="0" presId="urn:microsoft.com/office/officeart/2005/8/layout/cycle3"/>
    <dgm:cxn modelId="{1C034411-E567-401B-A75A-52370DB951A4}" type="presParOf" srcId="{3243A3F8-9452-46E1-AB34-922AA48693C5}" destId="{64E64955-8BB9-4EAF-93DF-6DA67E61313C}" srcOrd="8" destOrd="0" presId="urn:microsoft.com/office/officeart/2005/8/layout/cycle3"/>
    <dgm:cxn modelId="{05789786-DFA9-4676-A138-FEBD9FDAF2EE}" type="presParOf" srcId="{3243A3F8-9452-46E1-AB34-922AA48693C5}" destId="{2AE647D9-0874-4BD8-8692-29D0100931A3}" srcOrd="9" destOrd="0" presId="urn:microsoft.com/office/officeart/2005/8/layout/cycle3"/>
    <dgm:cxn modelId="{EE10A063-CC2A-4DE7-A039-4AC41BA4360D}" type="presParOf" srcId="{3243A3F8-9452-46E1-AB34-922AA48693C5}" destId="{C40974C2-2C81-4905-A07A-F69F8B792C83}" srcOrd="10" destOrd="0" presId="urn:microsoft.com/office/officeart/2005/8/layout/cycle3"/>
    <dgm:cxn modelId="{3BDDBAAA-BB07-404A-9746-821AA09EB11D}" type="presParOf" srcId="{3243A3F8-9452-46E1-AB34-922AA48693C5}" destId="{6F4BB6AC-6576-431F-9DA4-ECB47D194C46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94967-2CA0-448F-9B13-2F73D3DD8A45}">
      <dsp:nvSpPr>
        <dsp:cNvPr id="0" name=""/>
        <dsp:cNvSpPr/>
      </dsp:nvSpPr>
      <dsp:spPr>
        <a:xfrm>
          <a:off x="2232238" y="1584163"/>
          <a:ext cx="2043511" cy="1759013"/>
        </a:xfrm>
        <a:prstGeom prst="ellipse">
          <a:avLst/>
        </a:prstGeom>
        <a:solidFill>
          <a:schemeClr val="lt1"/>
        </a:solidFill>
        <a:ln w="282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Класифікація форм виховної роботи</a:t>
          </a:r>
          <a:endParaRPr lang="ru-RU" sz="1600" b="1" kern="1200" dirty="0"/>
        </a:p>
      </dsp:txBody>
      <dsp:txXfrm>
        <a:off x="2531503" y="1841764"/>
        <a:ext cx="1444981" cy="1243811"/>
      </dsp:txXfrm>
    </dsp:sp>
    <dsp:sp modelId="{80A6A8D3-0677-468F-B932-825FC761E80F}">
      <dsp:nvSpPr>
        <dsp:cNvPr id="0" name=""/>
        <dsp:cNvSpPr/>
      </dsp:nvSpPr>
      <dsp:spPr>
        <a:xfrm rot="16415009">
          <a:off x="3262574" y="1517228"/>
          <a:ext cx="99028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99028" y="18792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9613" y="1533545"/>
        <a:ext cx="4951" cy="4951"/>
      </dsp:txXfrm>
    </dsp:sp>
    <dsp:sp modelId="{74DCD867-C6F9-4AEC-970C-E12B499AC18A}">
      <dsp:nvSpPr>
        <dsp:cNvPr id="0" name=""/>
        <dsp:cNvSpPr/>
      </dsp:nvSpPr>
      <dsp:spPr>
        <a:xfrm>
          <a:off x="2462302" y="-102060"/>
          <a:ext cx="1805177" cy="1589870"/>
        </a:xfrm>
        <a:prstGeom prst="ellipse">
          <a:avLst/>
        </a:prstGeom>
        <a:gradFill rotWithShape="1">
          <a:gsLst>
            <a:gs pos="0">
              <a:schemeClr val="accent5">
                <a:tint val="90000"/>
                <a:satMod val="110000"/>
              </a:schemeClr>
            </a:gs>
            <a:gs pos="47500">
              <a:schemeClr val="accent5">
                <a:tint val="53000"/>
                <a:satMod val="120000"/>
              </a:schemeClr>
            </a:gs>
            <a:gs pos="58500">
              <a:schemeClr val="accent5">
                <a:tint val="53000"/>
                <a:satMod val="120000"/>
              </a:schemeClr>
            </a:gs>
            <a:gs pos="100000">
              <a:schemeClr val="accent5">
                <a:tint val="9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+mj-lt"/>
            </a:rPr>
            <a:t>Індивідуальні</a:t>
          </a:r>
          <a:endParaRPr lang="ru-RU" sz="2000" b="1" kern="1200" dirty="0">
            <a:latin typeface="+mj-lt"/>
          </a:endParaRPr>
        </a:p>
      </dsp:txBody>
      <dsp:txXfrm>
        <a:off x="2726664" y="130771"/>
        <a:ext cx="1276453" cy="1124208"/>
      </dsp:txXfrm>
    </dsp:sp>
    <dsp:sp modelId="{9AED2D72-325B-4848-91D0-F9622EEE0497}">
      <dsp:nvSpPr>
        <dsp:cNvPr id="0" name=""/>
        <dsp:cNvSpPr/>
      </dsp:nvSpPr>
      <dsp:spPr>
        <a:xfrm rot="136688">
          <a:off x="4274525" y="2492294"/>
          <a:ext cx="342772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342772" y="18792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37342" y="2502517"/>
        <a:ext cx="17138" cy="17138"/>
      </dsp:txXfrm>
    </dsp:sp>
    <dsp:sp modelId="{0477C665-81F0-43A1-A0B0-FE758D3DB974}">
      <dsp:nvSpPr>
        <dsp:cNvPr id="0" name=""/>
        <dsp:cNvSpPr/>
      </dsp:nvSpPr>
      <dsp:spPr>
        <a:xfrm>
          <a:off x="4616298" y="1674578"/>
          <a:ext cx="1893497" cy="1761900"/>
        </a:xfrm>
        <a:prstGeom prst="ellipse">
          <a:avLst/>
        </a:prstGeom>
        <a:gradFill rotWithShape="1">
          <a:gsLst>
            <a:gs pos="0">
              <a:schemeClr val="accent3">
                <a:tint val="90000"/>
                <a:satMod val="110000"/>
              </a:schemeClr>
            </a:gs>
            <a:gs pos="47500">
              <a:schemeClr val="accent3">
                <a:tint val="53000"/>
                <a:satMod val="120000"/>
              </a:schemeClr>
            </a:gs>
            <a:gs pos="58500">
              <a:schemeClr val="accent3">
                <a:tint val="53000"/>
                <a:satMod val="120000"/>
              </a:schemeClr>
            </a:gs>
            <a:gs pos="100000">
              <a:schemeClr val="accent3">
                <a:tint val="9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+mj-lt"/>
            </a:rPr>
            <a:t>Масов</a:t>
          </a:r>
          <a:r>
            <a:rPr lang="uk-UA" sz="2000" b="1" kern="1200" dirty="0" smtClean="0"/>
            <a:t>і</a:t>
          </a:r>
          <a:endParaRPr lang="ru-RU" sz="2000" b="1" kern="1200" dirty="0"/>
        </a:p>
      </dsp:txBody>
      <dsp:txXfrm>
        <a:off x="4893594" y="1932602"/>
        <a:ext cx="1338905" cy="1245852"/>
      </dsp:txXfrm>
    </dsp:sp>
    <dsp:sp modelId="{212B7758-E2D1-44D3-A25C-38239F0E037C}">
      <dsp:nvSpPr>
        <dsp:cNvPr id="0" name=""/>
        <dsp:cNvSpPr/>
      </dsp:nvSpPr>
      <dsp:spPr>
        <a:xfrm rot="5402431">
          <a:off x="3203824" y="3373896"/>
          <a:ext cx="9902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99025" y="18792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50862" y="3390213"/>
        <a:ext cx="4951" cy="4951"/>
      </dsp:txXfrm>
    </dsp:sp>
    <dsp:sp modelId="{5318C7AF-F027-49CF-9880-63C248C0934E}">
      <dsp:nvSpPr>
        <dsp:cNvPr id="0" name=""/>
        <dsp:cNvSpPr/>
      </dsp:nvSpPr>
      <dsp:spPr>
        <a:xfrm>
          <a:off x="2262111" y="3442201"/>
          <a:ext cx="1981229" cy="1630151"/>
        </a:xfrm>
        <a:prstGeom prst="ellipse">
          <a:avLst/>
        </a:prstGeom>
        <a:gradFill rotWithShape="1">
          <a:gsLst>
            <a:gs pos="0">
              <a:schemeClr val="accent1">
                <a:tint val="90000"/>
                <a:satMod val="110000"/>
              </a:schemeClr>
            </a:gs>
            <a:gs pos="47500">
              <a:schemeClr val="accent1">
                <a:tint val="53000"/>
                <a:satMod val="120000"/>
              </a:schemeClr>
            </a:gs>
            <a:gs pos="58500">
              <a:schemeClr val="accent1">
                <a:tint val="53000"/>
                <a:satMod val="120000"/>
              </a:schemeClr>
            </a:gs>
            <a:gs pos="100000">
              <a:schemeClr val="accent1">
                <a:tint val="9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1"/>
          </a:solidFill>
          <a:prstDash val="solid"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+mj-lt"/>
            </a:rPr>
            <a:t>Організаційні</a:t>
          </a:r>
          <a:endParaRPr lang="ru-RU" sz="2000" b="1" kern="1200" dirty="0">
            <a:latin typeface="+mj-lt"/>
          </a:endParaRPr>
        </a:p>
      </dsp:txBody>
      <dsp:txXfrm>
        <a:off x="2552255" y="3680931"/>
        <a:ext cx="1400941" cy="1152691"/>
      </dsp:txXfrm>
    </dsp:sp>
    <dsp:sp modelId="{E4D37A3C-92E7-4816-B8FA-66169202ED80}">
      <dsp:nvSpPr>
        <dsp:cNvPr id="0" name=""/>
        <dsp:cNvSpPr/>
      </dsp:nvSpPr>
      <dsp:spPr>
        <a:xfrm rot="10797785">
          <a:off x="1982953" y="2445616"/>
          <a:ext cx="249285" cy="37584"/>
        </a:xfrm>
        <a:custGeom>
          <a:avLst/>
          <a:gdLst/>
          <a:ahLst/>
          <a:cxnLst/>
          <a:rect l="0" t="0" r="0" b="0"/>
          <a:pathLst>
            <a:path>
              <a:moveTo>
                <a:pt x="0" y="18792"/>
              </a:moveTo>
              <a:lnTo>
                <a:pt x="249285" y="18792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101363" y="2458176"/>
        <a:ext cx="12464" cy="12464"/>
      </dsp:txXfrm>
    </dsp:sp>
    <dsp:sp modelId="{8CD230A4-8772-4F21-B455-12C4AE0698C1}">
      <dsp:nvSpPr>
        <dsp:cNvPr id="0" name=""/>
        <dsp:cNvSpPr/>
      </dsp:nvSpPr>
      <dsp:spPr>
        <a:xfrm>
          <a:off x="0" y="1584177"/>
          <a:ext cx="1982953" cy="1761900"/>
        </a:xfrm>
        <a:prstGeom prst="ellipse">
          <a:avLst/>
        </a:prstGeom>
        <a:gradFill rotWithShape="1">
          <a:gsLst>
            <a:gs pos="0">
              <a:schemeClr val="accent2">
                <a:tint val="90000"/>
                <a:satMod val="110000"/>
              </a:schemeClr>
            </a:gs>
            <a:gs pos="47500">
              <a:schemeClr val="accent2">
                <a:tint val="53000"/>
                <a:satMod val="120000"/>
              </a:schemeClr>
            </a:gs>
            <a:gs pos="58500">
              <a:schemeClr val="accent2">
                <a:tint val="53000"/>
                <a:satMod val="120000"/>
              </a:schemeClr>
            </a:gs>
            <a:gs pos="100000">
              <a:schemeClr val="accent2">
                <a:tint val="90000"/>
                <a:satMod val="110000"/>
              </a:schemeClr>
            </a:gs>
          </a:gsLst>
          <a:lin ang="36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63500" dist="25400" dir="3600000" algn="r" rotWithShape="0">
            <a:srgbClr val="000000">
              <a:alpha val="3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+mj-lt"/>
            </a:rPr>
            <a:t>Групові</a:t>
          </a:r>
          <a:endParaRPr lang="ru-RU" sz="2000" b="1" kern="1200" dirty="0">
            <a:latin typeface="+mj-lt"/>
          </a:endParaRPr>
        </a:p>
      </dsp:txBody>
      <dsp:txXfrm>
        <a:off x="290397" y="1842201"/>
        <a:ext cx="1402159" cy="124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E9FBC-E226-41C1-9745-29B5E8FDAFCA}">
      <dsp:nvSpPr>
        <dsp:cNvPr id="0" name=""/>
        <dsp:cNvSpPr/>
      </dsp:nvSpPr>
      <dsp:spPr>
        <a:xfrm>
          <a:off x="1077690" y="-145911"/>
          <a:ext cx="6318690" cy="6318690"/>
        </a:xfrm>
        <a:prstGeom prst="circularArrow">
          <a:avLst>
            <a:gd name="adj1" fmla="val 5544"/>
            <a:gd name="adj2" fmla="val 330680"/>
            <a:gd name="adj3" fmla="val 14786173"/>
            <a:gd name="adj4" fmla="val 1679692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19166-0E7C-4D8C-AACE-7E871F9A74FD}">
      <dsp:nvSpPr>
        <dsp:cNvPr id="0" name=""/>
        <dsp:cNvSpPr/>
      </dsp:nvSpPr>
      <dsp:spPr>
        <a:xfrm>
          <a:off x="3444337" y="-72928"/>
          <a:ext cx="1585396" cy="7969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Анкета думок</a:t>
          </a:r>
          <a:endParaRPr lang="ru-RU" sz="1600" b="1" kern="1200" dirty="0"/>
        </a:p>
      </dsp:txBody>
      <dsp:txXfrm>
        <a:off x="3483243" y="-34022"/>
        <a:ext cx="1507584" cy="719183"/>
      </dsp:txXfrm>
    </dsp:sp>
    <dsp:sp modelId="{CD818DD3-5F47-421D-847D-D640B7B58525}">
      <dsp:nvSpPr>
        <dsp:cNvPr id="0" name=""/>
        <dsp:cNvSpPr/>
      </dsp:nvSpPr>
      <dsp:spPr>
        <a:xfrm>
          <a:off x="6476317" y="366193"/>
          <a:ext cx="1554907" cy="677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Хвилинки - підтримки</a:t>
          </a:r>
          <a:endParaRPr lang="ru-RU" sz="1600" b="1" kern="1200" dirty="0"/>
        </a:p>
      </dsp:txBody>
      <dsp:txXfrm>
        <a:off x="6509398" y="399274"/>
        <a:ext cx="1488745" cy="611512"/>
      </dsp:txXfrm>
    </dsp:sp>
    <dsp:sp modelId="{54144B5B-1F83-4D3C-BCBE-D952F55988D1}">
      <dsp:nvSpPr>
        <dsp:cNvPr id="0" name=""/>
        <dsp:cNvSpPr/>
      </dsp:nvSpPr>
      <dsp:spPr>
        <a:xfrm>
          <a:off x="6544127" y="1518880"/>
          <a:ext cx="1605782" cy="86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Ведення літопису класу</a:t>
          </a:r>
          <a:endParaRPr lang="ru-RU" sz="1600" b="1" kern="1200" dirty="0"/>
        </a:p>
      </dsp:txBody>
      <dsp:txXfrm>
        <a:off x="6586222" y="1560975"/>
        <a:ext cx="1521592" cy="778128"/>
      </dsp:txXfrm>
    </dsp:sp>
    <dsp:sp modelId="{1CFA983C-F431-4A90-94B7-E2FFF0CFE60D}">
      <dsp:nvSpPr>
        <dsp:cNvPr id="0" name=""/>
        <dsp:cNvSpPr/>
      </dsp:nvSpPr>
      <dsp:spPr>
        <a:xfrm>
          <a:off x="6598211" y="2739292"/>
          <a:ext cx="1639868" cy="859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Акції</a:t>
          </a:r>
          <a:endParaRPr lang="ru-RU" sz="1600" b="1" kern="1200" dirty="0"/>
        </a:p>
      </dsp:txBody>
      <dsp:txXfrm>
        <a:off x="6640166" y="2781247"/>
        <a:ext cx="1555958" cy="775539"/>
      </dsp:txXfrm>
    </dsp:sp>
    <dsp:sp modelId="{D46158DB-EA87-4849-A5A2-4BCD8ECCD190}">
      <dsp:nvSpPr>
        <dsp:cNvPr id="0" name=""/>
        <dsp:cNvSpPr/>
      </dsp:nvSpPr>
      <dsp:spPr>
        <a:xfrm>
          <a:off x="6696285" y="3891908"/>
          <a:ext cx="1564764" cy="824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Банк ідей</a:t>
          </a:r>
          <a:endParaRPr lang="ru-RU" sz="1600" b="1" kern="1200" dirty="0"/>
        </a:p>
      </dsp:txBody>
      <dsp:txXfrm>
        <a:off x="6736532" y="3932155"/>
        <a:ext cx="1484270" cy="743970"/>
      </dsp:txXfrm>
    </dsp:sp>
    <dsp:sp modelId="{BDF70D7A-E43B-44D8-8FD3-CADEEFA18455}">
      <dsp:nvSpPr>
        <dsp:cNvPr id="0" name=""/>
        <dsp:cNvSpPr/>
      </dsp:nvSpPr>
      <dsp:spPr>
        <a:xfrm>
          <a:off x="5188142" y="4908936"/>
          <a:ext cx="1727862" cy="8881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Виставки творчих робіт</a:t>
          </a:r>
          <a:endParaRPr lang="ru-RU" sz="1600" b="1" kern="1200" dirty="0"/>
        </a:p>
      </dsp:txBody>
      <dsp:txXfrm>
        <a:off x="5231500" y="4952294"/>
        <a:ext cx="1641146" cy="801479"/>
      </dsp:txXfrm>
    </dsp:sp>
    <dsp:sp modelId="{05F12AFF-C927-461D-8EC2-DB0D7751C290}">
      <dsp:nvSpPr>
        <dsp:cNvPr id="0" name=""/>
        <dsp:cNvSpPr/>
      </dsp:nvSpPr>
      <dsp:spPr>
        <a:xfrm>
          <a:off x="1391282" y="5044518"/>
          <a:ext cx="1743278" cy="798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Скринька довіри </a:t>
          </a:r>
          <a:endParaRPr lang="ru-RU" sz="1600" b="1" kern="1200" dirty="0"/>
        </a:p>
      </dsp:txBody>
      <dsp:txXfrm>
        <a:off x="1430272" y="5083508"/>
        <a:ext cx="1665298" cy="720738"/>
      </dsp:txXfrm>
    </dsp:sp>
    <dsp:sp modelId="{64E64955-8BB9-4EAF-93DF-6DA67E61313C}">
      <dsp:nvSpPr>
        <dsp:cNvPr id="0" name=""/>
        <dsp:cNvSpPr/>
      </dsp:nvSpPr>
      <dsp:spPr>
        <a:xfrm>
          <a:off x="306455" y="3891913"/>
          <a:ext cx="1700256" cy="836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/>
            <a:t>Інтерв</a:t>
          </a:r>
          <a:r>
            <a:rPr lang="en-US" sz="1600" b="1" kern="1200" dirty="0" smtClean="0"/>
            <a:t>’</a:t>
          </a:r>
          <a:r>
            <a:rPr lang="uk-UA" sz="1600" b="1" kern="1200" dirty="0" smtClean="0"/>
            <a:t>ю</a:t>
          </a:r>
          <a:endParaRPr lang="ru-RU" sz="1600" b="1" kern="1200" dirty="0"/>
        </a:p>
      </dsp:txBody>
      <dsp:txXfrm>
        <a:off x="347293" y="3932751"/>
        <a:ext cx="1618580" cy="754902"/>
      </dsp:txXfrm>
    </dsp:sp>
    <dsp:sp modelId="{2AE647D9-0874-4BD8-8692-29D0100931A3}">
      <dsp:nvSpPr>
        <dsp:cNvPr id="0" name=""/>
        <dsp:cNvSpPr/>
      </dsp:nvSpPr>
      <dsp:spPr>
        <a:xfrm>
          <a:off x="410379" y="2739296"/>
          <a:ext cx="1626140" cy="846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Ведення власної сторінки на сайті</a:t>
          </a:r>
          <a:endParaRPr lang="ru-RU" sz="1600" b="1" kern="1200" dirty="0"/>
        </a:p>
      </dsp:txBody>
      <dsp:txXfrm>
        <a:off x="451677" y="2780594"/>
        <a:ext cx="1543544" cy="763407"/>
      </dsp:txXfrm>
    </dsp:sp>
    <dsp:sp modelId="{C40974C2-2C81-4905-A07A-F69F8B792C83}">
      <dsp:nvSpPr>
        <dsp:cNvPr id="0" name=""/>
        <dsp:cNvSpPr/>
      </dsp:nvSpPr>
      <dsp:spPr>
        <a:xfrm>
          <a:off x="442006" y="1451077"/>
          <a:ext cx="1551736" cy="86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Трудовий десант</a:t>
          </a:r>
          <a:endParaRPr lang="ru-RU" sz="1600" b="1" kern="1200" dirty="0"/>
        </a:p>
      </dsp:txBody>
      <dsp:txXfrm>
        <a:off x="484101" y="1493172"/>
        <a:ext cx="1467546" cy="778128"/>
      </dsp:txXfrm>
    </dsp:sp>
    <dsp:sp modelId="{6F4BB6AC-6576-431F-9DA4-ECB47D194C46}">
      <dsp:nvSpPr>
        <dsp:cNvPr id="0" name=""/>
        <dsp:cNvSpPr/>
      </dsp:nvSpPr>
      <dsp:spPr>
        <a:xfrm>
          <a:off x="577603" y="298454"/>
          <a:ext cx="1518337" cy="8129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Проекти</a:t>
          </a:r>
          <a:endParaRPr lang="ru-RU" sz="1600" b="1" kern="1200" dirty="0"/>
        </a:p>
      </dsp:txBody>
      <dsp:txXfrm>
        <a:off x="617289" y="338140"/>
        <a:ext cx="1438965" cy="733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://cherevihka.wix.com/scolyarik&amp;post=163712155_94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94"/>
            <a:ext cx="9188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6074" y="764704"/>
            <a:ext cx="8139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Презентація педагогічного досвіду </a:t>
            </a:r>
            <a:endParaRPr lang="uk-UA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2204864"/>
            <a:ext cx="7894306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80345" y="2636912"/>
            <a:ext cx="78222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Класного керівника 9-б класу Новгород-Сіверської державної гімназії ім. К. Д. Ушинського</a:t>
            </a:r>
          </a:p>
          <a:p>
            <a:pPr algn="ctr"/>
            <a:r>
              <a:rPr lang="uk-UA" sz="4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Силенок</a:t>
            </a:r>
            <a:r>
              <a:rPr lang="uk-UA" sz="4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Вікторії Василівни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4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05"/>
            <a:ext cx="9295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0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cs typeface="Times New Roman" pitchFamily="18" charset="0"/>
              </a:rPr>
              <a:t>Активно використовую міні-проектні роботи з метою формування ціннісного ставлення до мистецтва і </a:t>
            </a:r>
            <a:r>
              <a:rPr lang="uk-UA" sz="2400" b="1" dirty="0" smtClean="0">
                <a:solidFill>
                  <a:schemeClr val="bg1"/>
                </a:solidFill>
                <a:cs typeface="Times New Roman" pitchFamily="18" charset="0"/>
              </a:rPr>
              <a:t>культури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:\Афган, худ.к\2015-02-05 11.12.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25177"/>
            <a:ext cx="2846914" cy="256490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:\Вика 2\2015-03-19 15.26.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93096"/>
            <a:ext cx="3059832" cy="2294874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556792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«Живі скульптури» до теми </a:t>
            </a:r>
            <a:r>
              <a:rPr lang="uk-UA" b="1" i="1" dirty="0" smtClean="0">
                <a:solidFill>
                  <a:srgbClr val="FFC000"/>
                </a:solidFill>
                <a:cs typeface="Times New Roman" pitchFamily="18" charset="0"/>
              </a:rPr>
              <a:t>«Українське мистецтво»</a:t>
            </a:r>
            <a:endParaRPr lang="uk-UA" b="1" i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70892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Слайд-шоу «Моя родина» до виховного заходу </a:t>
            </a:r>
            <a:r>
              <a:rPr lang="uk-UA" b="1" i="1" dirty="0" smtClean="0">
                <a:solidFill>
                  <a:srgbClr val="FFC000"/>
                </a:solidFill>
                <a:cs typeface="Times New Roman" pitchFamily="18" charset="0"/>
              </a:rPr>
              <a:t>«Родинна скарбничка»</a:t>
            </a:r>
            <a:endParaRPr lang="uk-UA" b="1" i="1" dirty="0">
              <a:solidFill>
                <a:srgbClr val="FFC00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8135" y="4725143"/>
            <a:ext cx="2903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Малюнки на тему </a:t>
            </a:r>
          </a:p>
          <a:p>
            <a:r>
              <a:rPr lang="uk-UA" b="1" i="1" dirty="0" smtClean="0">
                <a:solidFill>
                  <a:srgbClr val="FFC000"/>
                </a:solidFill>
                <a:cs typeface="Times New Roman" pitchFamily="18" charset="0"/>
              </a:rPr>
              <a:t>   «</a:t>
            </a: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Подорож до </a:t>
            </a:r>
            <a:r>
              <a:rPr lang="uk-UA" b="1" i="1" dirty="0" smtClean="0">
                <a:solidFill>
                  <a:srgbClr val="FFC000"/>
                </a:solidFill>
                <a:cs typeface="Times New Roman" pitchFamily="18" charset="0"/>
              </a:rPr>
              <a:t>Китаю»</a:t>
            </a:r>
            <a:endParaRPr lang="ru-RU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4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83"/>
            <a:ext cx="9188072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12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cs typeface="Times New Roman" pitchFamily="18" charset="0"/>
              </a:rPr>
              <a:t>Враховуючи інтереси сучасного покоління  намагаюся підтримувати постійних </a:t>
            </a:r>
            <a:r>
              <a:rPr lang="uk-UA" sz="2400" b="1" i="1" dirty="0" err="1">
                <a:solidFill>
                  <a:schemeClr val="bg1"/>
                </a:solidFill>
                <a:cs typeface="Times New Roman" pitchFamily="18" charset="0"/>
              </a:rPr>
              <a:t>взаємозв</a:t>
            </a:r>
            <a:r>
              <a:rPr lang="en-US" sz="2400" b="1" i="1" dirty="0">
                <a:solidFill>
                  <a:schemeClr val="bg1"/>
                </a:solidFill>
                <a:cs typeface="Times New Roman" pitchFamily="18" charset="0"/>
              </a:rPr>
              <a:t>’</a:t>
            </a:r>
            <a:r>
              <a:rPr lang="uk-UA" sz="2400" b="1" i="1" dirty="0" err="1">
                <a:solidFill>
                  <a:schemeClr val="bg1"/>
                </a:solidFill>
                <a:cs typeface="Times New Roman" pitchFamily="18" charset="0"/>
              </a:rPr>
              <a:t>язок</a:t>
            </a:r>
            <a:r>
              <a:rPr lang="uk-UA" sz="2400" b="1" i="1" dirty="0">
                <a:solidFill>
                  <a:schemeClr val="bg1"/>
                </a:solidFill>
                <a:cs typeface="Times New Roman" pitchFamily="18" charset="0"/>
              </a:rPr>
              <a:t>  з учнями за допомогою персонального сайту. Як показує власний досвід, така форма співпраці викликає у учнів неабияку зацікавленість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2541915"/>
            <a:ext cx="4572000" cy="92333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Сайт</a:t>
            </a:r>
          </a:p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 </a:t>
            </a:r>
            <a:r>
              <a:rPr lang="ru-RU" b="1" i="1" dirty="0">
                <a:solidFill>
                  <a:srgbClr val="FFC000"/>
                </a:solidFill>
              </a:rPr>
              <a:t>для </a:t>
            </a:r>
            <a:r>
              <a:rPr lang="ru-RU" b="1" i="1" dirty="0" err="1">
                <a:solidFill>
                  <a:srgbClr val="FFC000"/>
                </a:solidFill>
              </a:rPr>
              <a:t>моїх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учнів</a:t>
            </a:r>
            <a:r>
              <a:rPr lang="ru-RU" b="1" i="1" dirty="0">
                <a:solidFill>
                  <a:srgbClr val="FFC000"/>
                </a:solidFill>
              </a:rPr>
              <a:t> та </a:t>
            </a:r>
            <a:r>
              <a:rPr lang="ru-RU" b="1" i="1" dirty="0" err="1">
                <a:solidFill>
                  <a:srgbClr val="FFC000"/>
                </a:solidFill>
              </a:rPr>
              <a:t>їх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батьків</a:t>
            </a:r>
            <a:r>
              <a:rPr lang="ru-RU" b="1" i="1" dirty="0">
                <a:solidFill>
                  <a:srgbClr val="FFC000"/>
                </a:solidFill>
              </a:rPr>
              <a:t>! </a:t>
            </a:r>
            <a:r>
              <a:rPr lang="ru-RU" b="1" dirty="0">
                <a:solidFill>
                  <a:schemeClr val="bg1"/>
                </a:solidFill>
                <a:hlinkClick r:id="rId3"/>
              </a:rPr>
              <a:t>http://cherevihka.wix.com/scolyarik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41915"/>
            <a:ext cx="3960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Учні, що входять до складу творчої групи редакторів, постійно підтримують власну сторінку на сайті, готуючи і публікуючи статті,  соціальні відео ролики та інші відомості з життя нашого класу.</a:t>
            </a:r>
          </a:p>
          <a:p>
            <a:endParaRPr lang="uk-UA" b="1" i="1" dirty="0">
              <a:solidFill>
                <a:srgbClr val="FFC000"/>
              </a:solidFill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rgbClr val="FFC000"/>
                </a:solidFill>
                <a:cs typeface="Times New Roman" pitchFamily="18" charset="0"/>
              </a:rPr>
              <a:t>Також </a:t>
            </a: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за допомогою сайту діти отримують можливість спостерігати за цікавими моментами шкільного життя своїх однокласників.</a:t>
            </a:r>
          </a:p>
        </p:txBody>
      </p:sp>
    </p:spTree>
    <p:extLst>
      <p:ext uri="{BB962C8B-B14F-4D97-AF65-F5344CB8AC3E}">
        <p14:creationId xmlns:p14="http://schemas.microsoft.com/office/powerpoint/2010/main" val="303262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83"/>
            <a:ext cx="9188072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cs typeface="Times New Roman" pitchFamily="18" charset="0"/>
              </a:rPr>
              <a:t>…в </a:t>
            </a:r>
            <a:r>
              <a:rPr lang="uk-UA" sz="2400" b="1" i="1" dirty="0">
                <a:solidFill>
                  <a:schemeClr val="bg1"/>
                </a:solidFill>
                <a:cs typeface="Times New Roman" pitchFamily="18" charset="0"/>
              </a:rPr>
              <a:t>цьому році учні  зробили соціальний ролик «Новгород-сіверський чи місто байдужості?», який був опублікований на сайті…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pp.vk.me/c634405/u163712155/video/x_84b7f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6336"/>
            <a:ext cx="4320480" cy="394742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вика\сайт\лл\2014-06-02 10.28.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66336"/>
            <a:ext cx="3600400" cy="3953905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2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83"/>
            <a:ext cx="9188072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877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cs typeface="Times New Roman" pitchFamily="18" charset="0"/>
              </a:rPr>
              <a:t>…на День захисту дітей учні підготували міні-проект «Я гину від твоєї байдужості</a:t>
            </a:r>
            <a:r>
              <a:rPr lang="uk-UA" sz="2400" b="1" i="1" dirty="0" smtClean="0">
                <a:solidFill>
                  <a:schemeClr val="bg1"/>
                </a:solidFill>
                <a:cs typeface="Times New Roman" pitchFamily="18" charset="0"/>
              </a:rPr>
              <a:t>…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вика\сайт\лл\2014-06-02 10.28.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70" y="1556792"/>
            <a:ext cx="4380826" cy="439248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556792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Залучаючи дітей до різних міських заходів, виховую у них почуття любові і відповідальності за рідне місто.</a:t>
            </a:r>
          </a:p>
          <a:p>
            <a:endParaRPr lang="uk-UA" b="1" i="1" dirty="0">
              <a:solidFill>
                <a:srgbClr val="FFC000"/>
              </a:solidFill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i="1" dirty="0" smtClean="0">
                <a:solidFill>
                  <a:srgbClr val="FFC000"/>
                </a:solidFill>
                <a:cs typeface="Times New Roman" pitchFamily="18" charset="0"/>
              </a:rPr>
              <a:t>Подібні </a:t>
            </a: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проекти дозволяють зорієнтувати увагу учнів на екологічних проблемах </a:t>
            </a:r>
            <a:r>
              <a:rPr lang="uk-UA" b="1" i="1" dirty="0" err="1">
                <a:solidFill>
                  <a:srgbClr val="FFC000"/>
                </a:solidFill>
                <a:cs typeface="Times New Roman" pitchFamily="18" charset="0"/>
              </a:rPr>
              <a:t>Н-Сіверського</a:t>
            </a:r>
            <a:endParaRPr lang="ru-RU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4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83"/>
            <a:ext cx="9188072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04664"/>
            <a:ext cx="38164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bg1"/>
                </a:solidFill>
                <a:cs typeface="Times New Roman" pitchFamily="18" charset="0"/>
              </a:rPr>
              <a:t>Важливим напрямком моєї роботи є національно-патріотичне виховання, яке в першу чергу базується на особистому прикладі. Через прищеплення учням поваги, любові і співчуття до вчителя, однокласників, батьків, друзів намагаюся виховувати свідомих громадян нашої держави.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G:\перше вересня\2015-09-01 10.09.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662"/>
            <a:ext cx="4248472" cy="3186354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КЛИП\DSCN1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37" y="3625478"/>
            <a:ext cx="4199740" cy="315016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7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2"/>
            <a:ext cx="9252520" cy="69134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Вика 2\SAM_4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001"/>
            <a:ext cx="3716856" cy="282345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Керівник року\Додатки\фото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9001"/>
            <a:ext cx="3672409" cy="275430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Клип1\ф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68" y="3649341"/>
            <a:ext cx="3708920" cy="270847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КЛИП\SAM_4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3694"/>
            <a:ext cx="3716856" cy="271411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990131"/>
            <a:ext cx="3476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cs typeface="Times New Roman" pitchFamily="18" charset="0"/>
              </a:rPr>
              <a:t>Шкільні змагання на День гімназії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1705" y="3024939"/>
            <a:ext cx="3712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err="1" smtClean="0">
                <a:solidFill>
                  <a:schemeClr val="bg1"/>
                </a:solidFill>
                <a:cs typeface="Times New Roman" pitchFamily="18" charset="0"/>
              </a:rPr>
              <a:t>Бутаньєрки</a:t>
            </a:r>
            <a:r>
              <a:rPr lang="uk-UA" sz="1600" dirty="0" smtClean="0">
                <a:solidFill>
                  <a:schemeClr val="bg1"/>
                </a:solidFill>
                <a:cs typeface="Times New Roman" pitchFamily="18" charset="0"/>
              </a:rPr>
              <a:t> своїми руками</a:t>
            </a:r>
          </a:p>
          <a:p>
            <a:r>
              <a:rPr lang="uk-UA" sz="1600" dirty="0" smtClean="0">
                <a:solidFill>
                  <a:schemeClr val="bg1"/>
                </a:solidFill>
                <a:cs typeface="Times New Roman" pitchFamily="18" charset="0"/>
              </a:rPr>
              <a:t> «Серце віддай Україні»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092" y="6357904"/>
            <a:ext cx="36703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cs typeface="Times New Roman" pitchFamily="18" charset="0"/>
              </a:rPr>
              <a:t>«Живий ланцюг» до Дня соборності </a:t>
            </a:r>
          </a:p>
          <a:p>
            <a:r>
              <a:rPr lang="uk-UA" sz="1600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chemeClr val="bg1"/>
                </a:solidFill>
                <a:cs typeface="Times New Roman" pitchFamily="18" charset="0"/>
              </a:rPr>
              <a:t> України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36097" y="6383049"/>
            <a:ext cx="3302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cs typeface="Times New Roman" pitchFamily="18" charset="0"/>
              </a:rPr>
              <a:t>Почесна варта «Школи безпеки»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84"/>
            <a:ext cx="9188072" cy="69859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:\КЛИП\DSCF1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00800" cy="518457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6470" y="6021288"/>
            <a:ext cx="2643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  <a:cs typeface="Times New Roman" pitchFamily="18" charset="0"/>
              </a:rPr>
              <a:t>Мій світ…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2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вика\bib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30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476672"/>
            <a:ext cx="7164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Segoe Script" pitchFamily="34" charset="0"/>
              </a:rPr>
              <a:t>Школа 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-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це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майстерня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, де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формується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 думка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підростаючого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покоління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, треба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міцно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тримати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її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 в руках,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якщо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 не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хочеш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випустити</a:t>
            </a:r>
            <a:r>
              <a:rPr lang="ru-RU" sz="3200" i="1" dirty="0">
                <a:solidFill>
                  <a:schemeClr val="bg1"/>
                </a:solidFill>
                <a:latin typeface="Segoe Script" pitchFamily="34" charset="0"/>
              </a:rPr>
              <a:t> з рук </a:t>
            </a:r>
            <a:r>
              <a:rPr lang="ru-RU" sz="3200" i="1" dirty="0" err="1">
                <a:solidFill>
                  <a:schemeClr val="bg1"/>
                </a:solidFill>
                <a:latin typeface="Segoe Script" pitchFamily="34" charset="0"/>
              </a:rPr>
              <a:t>майбутнє</a:t>
            </a:r>
            <a:r>
              <a:rPr lang="ru-RU" sz="3200" i="1" dirty="0" smtClean="0">
                <a:solidFill>
                  <a:schemeClr val="bg1"/>
                </a:solidFill>
                <a:latin typeface="Segoe Script" pitchFamily="34" charset="0"/>
              </a:rPr>
              <a:t>. </a:t>
            </a:r>
          </a:p>
          <a:p>
            <a:pPr algn="r"/>
            <a:r>
              <a:rPr lang="ru-RU" sz="3200" b="1" i="1" dirty="0" smtClean="0">
                <a:solidFill>
                  <a:schemeClr val="bg1"/>
                </a:solidFill>
                <a:latin typeface="Segoe Script" pitchFamily="34" charset="0"/>
              </a:rPr>
              <a:t>В</a:t>
            </a:r>
            <a:r>
              <a:rPr lang="ru-RU" sz="3200" b="1" i="1" dirty="0">
                <a:solidFill>
                  <a:schemeClr val="bg1"/>
                </a:solidFill>
                <a:latin typeface="Segoe Script" pitchFamily="34" charset="0"/>
              </a:rPr>
              <a:t>. </a:t>
            </a:r>
            <a:r>
              <a:rPr lang="ru-RU" sz="3200" b="1" i="1" dirty="0" err="1">
                <a:solidFill>
                  <a:schemeClr val="bg1"/>
                </a:solidFill>
                <a:latin typeface="Segoe Script" pitchFamily="34" charset="0"/>
              </a:rPr>
              <a:t>Бєлінський</a:t>
            </a:r>
            <a:endParaRPr lang="ru-RU" sz="3200" i="1" dirty="0">
              <a:solidFill>
                <a:schemeClr val="bg1"/>
              </a:solidFill>
              <a:latin typeface="Segoe Script" pitchFamily="34" charset="0"/>
            </a:endParaRPr>
          </a:p>
          <a:p>
            <a:endParaRPr lang="ru-RU" sz="3200" i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/>
            <a:endParaRPr lang="ru-RU" sz="3200" b="1" i="1" dirty="0">
              <a:solidFill>
                <a:schemeClr val="bg1"/>
              </a:solidFill>
              <a:latin typeface="Segoe Scrip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94"/>
            <a:ext cx="9188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4"/>
          <a:stretch/>
        </p:blipFill>
        <p:spPr>
          <a:xfrm>
            <a:off x="611560" y="1844824"/>
            <a:ext cx="4123944" cy="44772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182831"/>
            <a:ext cx="7704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Проблема над </a:t>
            </a:r>
            <a:r>
              <a:rPr lang="ru-RU" sz="2800" b="1" i="1" dirty="0" err="1">
                <a:solidFill>
                  <a:schemeClr val="bg1"/>
                </a:solidFill>
              </a:rPr>
              <a:t>якою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</a:rPr>
              <a:t>працюю</a:t>
            </a:r>
            <a:r>
              <a:rPr lang="ru-RU" sz="2800" b="1" i="1" dirty="0">
                <a:solidFill>
                  <a:schemeClr val="bg1"/>
                </a:solidFill>
              </a:rPr>
              <a:t>:</a:t>
            </a:r>
            <a:r>
              <a:rPr lang="ru-RU" sz="3200" i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ru-RU" b="1" i="1" u="sng" dirty="0">
                <a:solidFill>
                  <a:srgbClr val="92D050"/>
                </a:solidFill>
              </a:rPr>
              <a:t>«</a:t>
            </a:r>
            <a:r>
              <a:rPr lang="uk-UA" b="1" i="1" u="sng" dirty="0">
                <a:solidFill>
                  <a:srgbClr val="92D050"/>
                </a:solidFill>
              </a:rPr>
              <a:t>Соціалізація особистості через організацію </a:t>
            </a:r>
            <a:r>
              <a:rPr lang="uk-UA" b="1" i="1" u="sng" dirty="0" err="1">
                <a:solidFill>
                  <a:srgbClr val="92D050"/>
                </a:solidFill>
              </a:rPr>
              <a:t>компетентісного</a:t>
            </a:r>
            <a:r>
              <a:rPr lang="uk-UA" b="1" i="1" u="sng" dirty="0">
                <a:solidFill>
                  <a:srgbClr val="92D050"/>
                </a:solidFill>
              </a:rPr>
              <a:t> підходу у виховному процесі»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5144" y="3324310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FF00"/>
                </a:solidFill>
              </a:rPr>
              <a:t>Освіта</a:t>
            </a:r>
            <a:r>
              <a:rPr lang="ru-RU" sz="2400" b="1" i="1" dirty="0">
                <a:solidFill>
                  <a:srgbClr val="FFFF00"/>
                </a:solidFill>
              </a:rPr>
              <a:t>: </a:t>
            </a:r>
            <a:r>
              <a:rPr lang="ru-RU" sz="2400" i="1" dirty="0" err="1">
                <a:solidFill>
                  <a:srgbClr val="FFFF00"/>
                </a:solidFill>
              </a:rPr>
              <a:t>Ніжинськи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державний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університет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ім</a:t>
            </a:r>
            <a:r>
              <a:rPr lang="ru-RU" sz="2400" i="1" dirty="0">
                <a:solidFill>
                  <a:srgbClr val="FFFF00"/>
                </a:solidFill>
              </a:rPr>
              <a:t>. </a:t>
            </a:r>
            <a:r>
              <a:rPr lang="ru-RU" sz="2400" i="1" dirty="0" err="1">
                <a:solidFill>
                  <a:srgbClr val="FFFF00"/>
                </a:solidFill>
              </a:rPr>
              <a:t>Миколи</a:t>
            </a:r>
            <a:r>
              <a:rPr lang="ru-RU" sz="2400" i="1" dirty="0">
                <a:solidFill>
                  <a:srgbClr val="FFFF00"/>
                </a:solidFill>
              </a:rPr>
              <a:t> Гоголя</a:t>
            </a:r>
          </a:p>
          <a:p>
            <a:r>
              <a:rPr lang="ru-RU" sz="2400" b="1" i="1" dirty="0" err="1">
                <a:solidFill>
                  <a:srgbClr val="FFFF00"/>
                </a:solidFill>
              </a:rPr>
              <a:t>Спеціальність</a:t>
            </a:r>
            <a:r>
              <a:rPr lang="ru-RU" sz="2400" b="1" i="1" dirty="0">
                <a:solidFill>
                  <a:srgbClr val="FFFF00"/>
                </a:solidFill>
              </a:rPr>
              <a:t>: </a:t>
            </a:r>
            <a:r>
              <a:rPr lang="ru-RU" sz="2400" i="1" dirty="0" err="1">
                <a:solidFill>
                  <a:srgbClr val="FFFF00"/>
                </a:solidFill>
              </a:rPr>
              <a:t>вчитель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err="1">
                <a:solidFill>
                  <a:srgbClr val="FFFF00"/>
                </a:solidFill>
              </a:rPr>
              <a:t>історії</a:t>
            </a:r>
            <a:r>
              <a:rPr lang="ru-RU" sz="2400" i="1" dirty="0">
                <a:solidFill>
                  <a:srgbClr val="FFFF00"/>
                </a:solidFill>
              </a:rPr>
              <a:t> та </a:t>
            </a:r>
            <a:r>
              <a:rPr lang="ru-RU" sz="2400" i="1" dirty="0" err="1">
                <a:solidFill>
                  <a:srgbClr val="FFFF00"/>
                </a:solidFill>
              </a:rPr>
              <a:t>правознавства</a:t>
            </a:r>
            <a:endParaRPr lang="ru-RU" sz="2400" i="1" dirty="0">
              <a:solidFill>
                <a:srgbClr val="FFFF00"/>
              </a:solidFill>
            </a:endParaRPr>
          </a:p>
          <a:p>
            <a:r>
              <a:rPr lang="ru-RU" sz="2400" b="1" i="1" dirty="0" err="1">
                <a:solidFill>
                  <a:srgbClr val="FFFF00"/>
                </a:solidFill>
              </a:rPr>
              <a:t>Категорія</a:t>
            </a:r>
            <a:r>
              <a:rPr lang="ru-RU" sz="2400" b="1" i="1" dirty="0">
                <a:solidFill>
                  <a:srgbClr val="FFFF00"/>
                </a:solidFill>
              </a:rPr>
              <a:t>:</a:t>
            </a: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uk-UA" sz="2400" i="1" dirty="0">
                <a:solidFill>
                  <a:srgbClr val="FFFF00"/>
                </a:solidFill>
              </a:rPr>
              <a:t>п</a:t>
            </a:r>
            <a:r>
              <a:rPr lang="ru-RU" sz="2400" i="1" dirty="0">
                <a:solidFill>
                  <a:srgbClr val="FFFF00"/>
                </a:solidFill>
              </a:rPr>
              <a:t>ерша </a:t>
            </a:r>
            <a:r>
              <a:rPr lang="ru-RU" sz="2400" i="1" dirty="0" err="1">
                <a:solidFill>
                  <a:srgbClr val="FFFF00"/>
                </a:solidFill>
              </a:rPr>
              <a:t>категорія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3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94"/>
            <a:ext cx="9188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solidFill>
                  <a:schemeClr val="bg1"/>
                </a:solidFill>
              </a:rPr>
              <a:t>Актуальне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завдання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сучасної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школи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полягає</a:t>
            </a:r>
            <a:r>
              <a:rPr lang="ru-RU" sz="2000" b="1" i="1" dirty="0">
                <a:solidFill>
                  <a:schemeClr val="bg1"/>
                </a:solidFill>
              </a:rPr>
              <a:t> у </a:t>
            </a:r>
            <a:r>
              <a:rPr lang="ru-RU" sz="2000" b="1" i="1" dirty="0" err="1">
                <a:solidFill>
                  <a:schemeClr val="bg1"/>
                </a:solidFill>
              </a:rPr>
              <a:t>формуванні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ключових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освітніх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компотентностей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підростаючого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покоління</a:t>
            </a:r>
            <a:endParaRPr lang="ru-RU" sz="2000" b="1" i="1" dirty="0">
              <a:solidFill>
                <a:schemeClr val="bg1"/>
              </a:solidFill>
            </a:endParaRPr>
          </a:p>
          <a:p>
            <a:pPr algn="just"/>
            <a:r>
              <a:rPr lang="ru-RU" sz="2000" b="1" i="1" u="sng" dirty="0" err="1">
                <a:solidFill>
                  <a:srgbClr val="FF0000"/>
                </a:solidFill>
              </a:rPr>
              <a:t>Ключові</a:t>
            </a:r>
            <a:r>
              <a:rPr lang="ru-RU" sz="2000" b="1" i="1" u="sng" dirty="0">
                <a:solidFill>
                  <a:srgbClr val="FF0000"/>
                </a:solidFill>
              </a:rPr>
              <a:t> </a:t>
            </a:r>
            <a:r>
              <a:rPr lang="ru-RU" sz="2000" b="1" i="1" u="sng" dirty="0" err="1">
                <a:solidFill>
                  <a:srgbClr val="FF0000"/>
                </a:solidFill>
              </a:rPr>
              <a:t>освітні</a:t>
            </a:r>
            <a:r>
              <a:rPr lang="ru-RU" sz="2000" b="1" i="1" u="sng" dirty="0">
                <a:solidFill>
                  <a:srgbClr val="FF0000"/>
                </a:solidFill>
              </a:rPr>
              <a:t> </a:t>
            </a:r>
            <a:r>
              <a:rPr lang="ru-RU" sz="2000" b="1" i="1" u="sng" dirty="0" err="1">
                <a:solidFill>
                  <a:srgbClr val="FF0000"/>
                </a:solidFill>
              </a:rPr>
              <a:t>компетентності</a:t>
            </a:r>
            <a:r>
              <a:rPr lang="ru-RU" sz="2000" i="1" dirty="0">
                <a:solidFill>
                  <a:srgbClr val="FF0000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err="1">
                <a:solidFill>
                  <a:schemeClr val="bg1"/>
                </a:solidFill>
              </a:rPr>
              <a:t>Ціннісно-смислова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компетентність</a:t>
            </a:r>
            <a:r>
              <a:rPr lang="ru-RU" sz="2000" b="1" i="1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err="1">
                <a:solidFill>
                  <a:schemeClr val="bg1"/>
                </a:solidFill>
              </a:rPr>
              <a:t>Загальнокультурна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компетентність</a:t>
            </a:r>
            <a:r>
              <a:rPr lang="ru-RU" sz="2000" b="1" i="1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uk-UA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Навчально-пізнавальна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компетентність</a:t>
            </a:r>
            <a:r>
              <a:rPr lang="ru-RU" sz="2000" b="1" i="1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err="1">
                <a:solidFill>
                  <a:schemeClr val="bg1"/>
                </a:solidFill>
              </a:rPr>
              <a:t>Інформаційна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компетентність</a:t>
            </a:r>
            <a:r>
              <a:rPr lang="ru-RU" sz="2000" b="1" i="1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err="1">
                <a:solidFill>
                  <a:schemeClr val="bg1"/>
                </a:solidFill>
              </a:rPr>
              <a:t>Комунікативна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компетентність</a:t>
            </a:r>
            <a:r>
              <a:rPr lang="ru-RU" sz="2000" b="1" i="1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err="1">
                <a:solidFill>
                  <a:schemeClr val="bg1"/>
                </a:solidFill>
              </a:rPr>
              <a:t>Соціально-трудова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компетентність</a:t>
            </a:r>
            <a:r>
              <a:rPr lang="ru-RU" sz="2000" b="1" i="1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b="1" i="1" dirty="0" err="1">
                <a:solidFill>
                  <a:schemeClr val="bg1"/>
                </a:solidFill>
              </a:rPr>
              <a:t>Компетентність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особистісного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самовдосконалення</a:t>
            </a:r>
            <a:r>
              <a:rPr lang="ru-RU" sz="2000" b="1" i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uk-UA" sz="2000" b="1" i="1" dirty="0" smtClean="0">
                <a:solidFill>
                  <a:schemeClr val="bg1"/>
                </a:solidFill>
              </a:rPr>
              <a:t>Процес </a:t>
            </a:r>
            <a:r>
              <a:rPr lang="uk-UA" sz="2000" b="1" i="1" dirty="0">
                <a:solidFill>
                  <a:schemeClr val="bg1"/>
                </a:solidFill>
              </a:rPr>
              <a:t>формування освітніх </a:t>
            </a:r>
            <a:r>
              <a:rPr lang="uk-UA" sz="2000" b="1" i="1" dirty="0" err="1">
                <a:solidFill>
                  <a:schemeClr val="bg1"/>
                </a:solidFill>
              </a:rPr>
              <a:t>компетентностей</a:t>
            </a:r>
            <a:r>
              <a:rPr lang="uk-UA" sz="2000" b="1" i="1" dirty="0">
                <a:solidFill>
                  <a:schemeClr val="bg1"/>
                </a:solidFill>
              </a:rPr>
              <a:t> тісно поєднаний з </a:t>
            </a:r>
            <a:r>
              <a:rPr lang="uk-UA" sz="2000" b="1" i="1" u="sng" dirty="0">
                <a:solidFill>
                  <a:srgbClr val="FF0000"/>
                </a:solidFill>
              </a:rPr>
              <a:t>основними напрямками </a:t>
            </a:r>
            <a:r>
              <a:rPr lang="uk-UA" sz="2000" b="1" i="1" dirty="0">
                <a:solidFill>
                  <a:schemeClr val="bg1"/>
                </a:solidFill>
              </a:rPr>
              <a:t>моєї виховної роботи: ціннісне </a:t>
            </a:r>
            <a:r>
              <a:rPr lang="uk-UA" sz="2000" b="1" i="1" dirty="0" err="1">
                <a:solidFill>
                  <a:schemeClr val="bg1"/>
                </a:solidFill>
              </a:rPr>
              <a:t>ставленння</a:t>
            </a:r>
            <a:r>
              <a:rPr lang="uk-UA" sz="2000" b="1" i="1" dirty="0">
                <a:solidFill>
                  <a:schemeClr val="bg1"/>
                </a:solidFill>
              </a:rPr>
              <a:t> до суспільства і держави; ціннісне ставлення до себе; ціннісне ставлення до культури та мистецтва; ціннісне ставлення до праці; ціннісне ставлення до природи; ціннісне ставлення до сім</a:t>
            </a:r>
            <a:r>
              <a:rPr lang="en-US" sz="2000" b="1" i="1" dirty="0">
                <a:solidFill>
                  <a:schemeClr val="bg1"/>
                </a:solidFill>
              </a:rPr>
              <a:t>’</a:t>
            </a:r>
            <a:r>
              <a:rPr lang="uk-UA" sz="2000" b="1" i="1" dirty="0">
                <a:solidFill>
                  <a:schemeClr val="bg1"/>
                </a:solidFill>
              </a:rPr>
              <a:t>ї, родини, людей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5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94"/>
            <a:ext cx="9188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26773779"/>
              </p:ext>
            </p:extLst>
          </p:nvPr>
        </p:nvGraphicFramePr>
        <p:xfrm>
          <a:off x="1317673" y="1340768"/>
          <a:ext cx="6552728" cy="497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116632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Для </a:t>
            </a:r>
            <a:r>
              <a:rPr lang="ru-RU" sz="2400" b="1" i="1" dirty="0" err="1">
                <a:solidFill>
                  <a:schemeClr val="bg1"/>
                </a:solidFill>
              </a:rPr>
              <a:t>реалізації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виховної</a:t>
            </a:r>
            <a:r>
              <a:rPr lang="ru-RU" sz="2400" b="1" i="1" dirty="0">
                <a:solidFill>
                  <a:schemeClr val="bg1"/>
                </a:solidFill>
              </a:rPr>
              <a:t> мети  </a:t>
            </a:r>
            <a:r>
              <a:rPr lang="ru-RU" sz="2400" b="1" i="1" dirty="0" err="1">
                <a:solidFill>
                  <a:schemeClr val="bg1"/>
                </a:solidFill>
              </a:rPr>
              <a:t>використовую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різні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форми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роботи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94"/>
            <a:ext cx="9188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33" y="91997"/>
            <a:ext cx="3683854" cy="2664295"/>
          </a:xfrm>
          <a:prstGeom prst="rect">
            <a:avLst/>
          </a:prstGeom>
          <a:ln w="28575">
            <a:solidFill>
              <a:srgbClr val="CCFF33"/>
            </a:solidFill>
          </a:ln>
        </p:spPr>
      </p:pic>
      <p:pic>
        <p:nvPicPr>
          <p:cNvPr id="2050" name="Picture 2" descr="H:\КЛИП\2014-10-08 15.54.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17" y="113901"/>
            <a:ext cx="3929132" cy="2660864"/>
          </a:xfrm>
          <a:prstGeom prst="rect">
            <a:avLst/>
          </a:prstGeom>
          <a:noFill/>
          <a:ln w="38100">
            <a:solidFill>
              <a:srgbClr val="CC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КЛИП\DSCN1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6" y="3374227"/>
            <a:ext cx="3935993" cy="2952328"/>
          </a:xfrm>
          <a:prstGeom prst="rect">
            <a:avLst/>
          </a:prstGeom>
          <a:noFill/>
          <a:ln w="38100">
            <a:solidFill>
              <a:srgbClr val="CC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КЛИП\SAM_99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57" y="3374227"/>
            <a:ext cx="3683854" cy="2952328"/>
          </a:xfrm>
          <a:prstGeom prst="rect">
            <a:avLst/>
          </a:prstGeom>
          <a:noFill/>
          <a:ln w="38100">
            <a:solidFill>
              <a:srgbClr val="CC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2997" y="2803722"/>
            <a:ext cx="3922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Майстер-клас  </a:t>
            </a:r>
            <a:r>
              <a:rPr lang="uk-UA" sz="1600" dirty="0">
                <a:solidFill>
                  <a:schemeClr val="bg1"/>
                </a:solidFill>
              </a:rPr>
              <a:t>«Свято своїми руками»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6733" y="27562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  <a:cs typeface="Times New Roman" pitchFamily="18" charset="0"/>
              </a:rPr>
              <a:t>Виховна година  «</a:t>
            </a:r>
            <a:r>
              <a:rPr lang="uk-UA" sz="1600" dirty="0">
                <a:solidFill>
                  <a:schemeClr val="bg1"/>
                </a:solidFill>
                <a:cs typeface="Times New Roman" pitchFamily="18" charset="0"/>
              </a:rPr>
              <a:t>Як держава захищає </a:t>
            </a:r>
            <a:endParaRPr lang="uk-UA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r>
              <a:rPr lang="uk-UA" sz="1600" dirty="0" smtClean="0">
                <a:solidFill>
                  <a:schemeClr val="bg1"/>
                </a:solidFill>
                <a:cs typeface="Times New Roman" pitchFamily="18" charset="0"/>
              </a:rPr>
              <a:t>права дитини в </a:t>
            </a:r>
            <a:r>
              <a:rPr lang="uk-UA" sz="1600" dirty="0">
                <a:solidFill>
                  <a:schemeClr val="bg1"/>
                </a:solidFill>
                <a:cs typeface="Times New Roman" pitchFamily="18" charset="0"/>
              </a:rPr>
              <a:t>сім</a:t>
            </a:r>
            <a:r>
              <a:rPr lang="en-US" sz="1600" dirty="0">
                <a:solidFill>
                  <a:schemeClr val="bg1"/>
                </a:solidFill>
                <a:cs typeface="Times New Roman" pitchFamily="18" charset="0"/>
              </a:rPr>
              <a:t>’</a:t>
            </a:r>
            <a:r>
              <a:rPr lang="uk-UA" sz="1600" dirty="0">
                <a:solidFill>
                  <a:schemeClr val="bg1"/>
                </a:solidFill>
                <a:cs typeface="Times New Roman" pitchFamily="18" charset="0"/>
              </a:rPr>
              <a:t>ї»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013" y="6347201"/>
            <a:ext cx="4156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Круглий стіл «Світ юридичних професій»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3357" y="6347201"/>
            <a:ext cx="3397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  <a:cs typeface="Times New Roman" pitchFamily="18" charset="0"/>
              </a:rPr>
              <a:t>Виховна </a:t>
            </a:r>
            <a:r>
              <a:rPr lang="uk-UA" sz="1600" dirty="0" smtClean="0">
                <a:solidFill>
                  <a:schemeClr val="bg1"/>
                </a:solidFill>
                <a:cs typeface="Times New Roman" pitchFamily="18" charset="0"/>
              </a:rPr>
              <a:t>година «Честь мундиру»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164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0"/>
            <a:ext cx="9188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193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bg1"/>
                </a:solidFill>
                <a:cs typeface="Times New Roman" pitchFamily="18" charset="0"/>
              </a:rPr>
              <a:t>Поряд</a:t>
            </a:r>
            <a:r>
              <a:rPr lang="ru-RU" sz="24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cs typeface="Times New Roman" pitchFamily="18" charset="0"/>
              </a:rPr>
              <a:t>із</a:t>
            </a:r>
            <a:r>
              <a:rPr lang="ru-RU" sz="24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cs typeface="Times New Roman" pitchFamily="18" charset="0"/>
              </a:rPr>
              <a:t>традиційними</a:t>
            </a:r>
            <a:r>
              <a:rPr lang="ru-RU" sz="2400" b="1" i="1" dirty="0">
                <a:solidFill>
                  <a:schemeClr val="bg1"/>
                </a:solidFill>
                <a:cs typeface="Times New Roman" pitchFamily="18" charset="0"/>
              </a:rPr>
              <a:t> формами </a:t>
            </a:r>
            <a:r>
              <a:rPr lang="ru-RU" sz="2400" b="1" i="1" dirty="0" err="1">
                <a:solidFill>
                  <a:schemeClr val="bg1"/>
                </a:solidFill>
                <a:cs typeface="Times New Roman" pitchFamily="18" charset="0"/>
              </a:rPr>
              <a:t>роботи</a:t>
            </a:r>
            <a:r>
              <a:rPr lang="ru-RU" sz="2400" b="1" i="1" dirty="0">
                <a:solidFill>
                  <a:schemeClr val="bg1"/>
                </a:solidFill>
                <a:cs typeface="Times New Roman" pitchFamily="18" charset="0"/>
              </a:rPr>
              <a:t>, активно практикую  </a:t>
            </a:r>
            <a:r>
              <a:rPr lang="ru-RU" sz="2400" b="1" i="1" dirty="0" err="1">
                <a:solidFill>
                  <a:schemeClr val="bg1"/>
                </a:solidFill>
                <a:cs typeface="Times New Roman" pitchFamily="18" charset="0"/>
              </a:rPr>
              <a:t>іноваційні</a:t>
            </a:r>
            <a:r>
              <a:rPr lang="ru-RU" sz="24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cs typeface="Times New Roman" pitchFamily="18" charset="0"/>
              </a:rPr>
              <a:t>методи</a:t>
            </a:r>
            <a:r>
              <a:rPr lang="ru-RU" sz="2400" b="1" i="1" dirty="0">
                <a:solidFill>
                  <a:schemeClr val="bg1"/>
                </a:solidFill>
                <a:cs typeface="Times New Roman" pitchFamily="18" charset="0"/>
              </a:rPr>
              <a:t>  і </a:t>
            </a:r>
            <a:r>
              <a:rPr lang="ru-RU" sz="2400" b="1" i="1" dirty="0" err="1">
                <a:solidFill>
                  <a:schemeClr val="bg1"/>
                </a:solidFill>
                <a:cs typeface="Times New Roman" pitchFamily="18" charset="0"/>
              </a:rPr>
              <a:t>форми</a:t>
            </a:r>
            <a:r>
              <a:rPr lang="ru-RU" sz="2400" b="1" i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cs typeface="Times New Roman" pitchFamily="18" charset="0"/>
              </a:rPr>
              <a:t>роботи</a:t>
            </a:r>
            <a:r>
              <a:rPr lang="ru-RU" sz="2400" b="1" i="1" dirty="0">
                <a:solidFill>
                  <a:schemeClr val="bg1"/>
                </a:solidFill>
                <a:cs typeface="Times New Roman" pitchFamily="18" charset="0"/>
              </a:rPr>
              <a:t> з </a:t>
            </a:r>
            <a:r>
              <a:rPr lang="ru-RU" sz="2400" b="1" i="1" dirty="0" err="1" smtClean="0">
                <a:solidFill>
                  <a:schemeClr val="bg1"/>
                </a:solidFill>
                <a:cs typeface="Times New Roman" pitchFamily="18" charset="0"/>
              </a:rPr>
              <a:t>вихованцями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:\Вика 2\2015-02-26 10.36.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904656" cy="472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2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8807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98994427"/>
              </p:ext>
            </p:extLst>
          </p:nvPr>
        </p:nvGraphicFramePr>
        <p:xfrm>
          <a:off x="395536" y="620687"/>
          <a:ext cx="8480936" cy="597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46795" y="-49195"/>
            <a:ext cx="4776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cs typeface="Times New Roman" pitchFamily="18" charset="0"/>
              </a:rPr>
              <a:t>Нетрадиційні форми роботи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Nic\Desktop\7052_original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1788467" cy="21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7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___20130309_20149984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894"/>
            <a:ext cx="9188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cs typeface="Times New Roman" pitchFamily="18" charset="0"/>
              </a:rPr>
              <a:t>Важливе місце в процесі виховання приділяю формуванню таких умов, коли дитина отримує можливість здобуття практичного досвіду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H:\Вика 2\2015-02-26 10.48.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55518"/>
            <a:ext cx="448467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755518"/>
            <a:ext cx="4032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На виховну годину  </a:t>
            </a:r>
          </a:p>
          <a:p>
            <a:r>
              <a:rPr lang="uk-UA" b="1" i="1" dirty="0" smtClean="0">
                <a:solidFill>
                  <a:srgbClr val="FFC000"/>
                </a:solidFill>
                <a:cs typeface="Times New Roman" pitchFamily="18" charset="0"/>
              </a:rPr>
              <a:t>   «</a:t>
            </a: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Як держава захищає права </a:t>
            </a:r>
            <a:r>
              <a:rPr lang="uk-UA" b="1" i="1" dirty="0" smtClean="0">
                <a:solidFill>
                  <a:srgbClr val="FFC000"/>
                </a:solidFill>
                <a:cs typeface="Times New Roman" pitchFamily="18" charset="0"/>
              </a:rPr>
              <a:t>        дитини в </a:t>
            </a: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сім</a:t>
            </a:r>
            <a:r>
              <a:rPr lang="en-US" b="1" i="1" dirty="0">
                <a:solidFill>
                  <a:srgbClr val="FFC000"/>
                </a:solidFill>
                <a:cs typeface="Times New Roman" pitchFamily="18" charset="0"/>
              </a:rPr>
              <a:t>’</a:t>
            </a: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ї» творча група учнів брала </a:t>
            </a:r>
            <a:r>
              <a:rPr lang="uk-UA" b="1" i="1" dirty="0" err="1">
                <a:solidFill>
                  <a:srgbClr val="FFC000"/>
                </a:solidFill>
                <a:cs typeface="Times New Roman" pitchFamily="18" charset="0"/>
              </a:rPr>
              <a:t>інтерв</a:t>
            </a:r>
            <a:r>
              <a:rPr lang="en-US" b="1" i="1" dirty="0">
                <a:solidFill>
                  <a:srgbClr val="FFC000"/>
                </a:solidFill>
                <a:cs typeface="Times New Roman" pitchFamily="18" charset="0"/>
              </a:rPr>
              <a:t>’</a:t>
            </a: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ю у начальника відділу у справах дітей. </a:t>
            </a:r>
            <a:endParaRPr lang="uk-UA" b="1" i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endParaRPr lang="uk-UA" b="1" i="1" dirty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uk-UA" b="1" i="1" u="sng" dirty="0">
                <a:solidFill>
                  <a:srgbClr val="FFC000"/>
                </a:solidFill>
                <a:cs typeface="Times New Roman" pitchFamily="18" charset="0"/>
              </a:rPr>
              <a:t>Така форма роботи:</a:t>
            </a:r>
          </a:p>
          <a:p>
            <a:pPr marL="285750" indent="-285750">
              <a:buFontTx/>
              <a:buChar char="-"/>
            </a:pP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сприяє формуванню комунікативних навиків;</a:t>
            </a:r>
          </a:p>
          <a:p>
            <a:pPr marL="285750" indent="-285750">
              <a:buFontTx/>
              <a:buChar char="-"/>
            </a:pP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 підвищує інтерес учнів до навчання;</a:t>
            </a:r>
          </a:p>
          <a:p>
            <a:pPr marL="285750" indent="-285750">
              <a:buFontTx/>
              <a:buChar char="-"/>
            </a:pPr>
            <a:r>
              <a:rPr lang="uk-UA" b="1" i="1" dirty="0">
                <a:solidFill>
                  <a:srgbClr val="FFC000"/>
                </a:solidFill>
                <a:cs typeface="Times New Roman" pitchFamily="18" charset="0"/>
              </a:rPr>
              <a:t>допомагає учням адаптуватися у нових для них умовах.</a:t>
            </a:r>
            <a:endParaRPr lang="uk-UA" b="1" i="1" dirty="0"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26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1333</TotalTime>
  <Words>610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Decatur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109</cp:revision>
  <dcterms:created xsi:type="dcterms:W3CDTF">2012-03-11T17:21:53Z</dcterms:created>
  <dcterms:modified xsi:type="dcterms:W3CDTF">2015-11-01T18:09:09Z</dcterms:modified>
</cp:coreProperties>
</file>