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288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29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09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92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21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07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68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17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69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6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47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479C-872B-4AB5-B9C9-878C03900CC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4BE1-49FB-41EB-B562-63B6D19E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84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ороново. Новости Вороново. Вороновский район Воранаўcкая газета - 2011 Октяб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3"/>
            <a:ext cx="5112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Діво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Пресвятая</a:t>
            </a:r>
            <a:r>
              <a:rPr lang="uk-UA" sz="2400" b="1" i="1" dirty="0" smtClean="0">
                <a:solidFill>
                  <a:srgbClr val="FF0000"/>
                </a:solidFill>
              </a:rPr>
              <a:t> – Матір матерів,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Пригорни до серця всіх своїх синів.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Освіти їх душі світлом золотим, 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Виповни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любовю</a:t>
            </a:r>
            <a:r>
              <a:rPr lang="uk-UA" sz="2400" b="1" i="1" dirty="0" smtClean="0">
                <a:solidFill>
                  <a:srgbClr val="FF0000"/>
                </a:solidFill>
              </a:rPr>
              <a:t> неспокійний дім,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Научи, як землю вберегти від зла,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Розумом діянням і крилом тепла.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Зоря-зоряниця,сонце доброти, 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Землю України 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щастям освіти!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53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6565" y="9663"/>
            <a:ext cx="9660565" cy="684833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uamodna.com/assets/articles/image/hillanbg/full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223" y="91190"/>
            <a:ext cx="3384376" cy="21136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Picture 6" descr="Для Максима Остапенко рабочее место - это книги. - Запорожье KP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3367" y="4542031"/>
            <a:ext cx="3269485" cy="2189387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нів та Чернеча (Тарасова) гора / Музейний простір. Музеї України та світ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5"/>
            <a:ext cx="3137489" cy="219624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9543" y="476672"/>
            <a:ext cx="22322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корогва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244334"/>
            <a:ext cx="244150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литаври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4644008" y="5060662"/>
            <a:ext cx="16561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пірнач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642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відкрита виховна\Peace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Булава - Ударно-раздробляющее - Холодное оружие - Каталог статей - Пуш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82" y="116632"/>
            <a:ext cx="3975314" cy="208823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відкрита виховна\seal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260476"/>
            <a:ext cx="1933575" cy="19050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відкрита виховна\Bulava_bunchu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74" y="4293096"/>
            <a:ext cx="3980321" cy="2376264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3" y="764704"/>
            <a:ext cx="20882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   </a:t>
            </a:r>
            <a:r>
              <a:rPr lang="uk-UA" sz="3200" b="1" i="1" dirty="0" smtClean="0">
                <a:solidFill>
                  <a:srgbClr val="002060"/>
                </a:solidFill>
              </a:rPr>
              <a:t>булава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7" y="3244334"/>
            <a:ext cx="20882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печатка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998659"/>
            <a:ext cx="187220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бунчук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71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відкрита виховна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8" y="-13447"/>
            <a:ext cx="9126141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uamodna.com/assets/articles/image/g4f3rppi/full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940425" cy="478155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«...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Човни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козацькі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маючи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кожного боку по 10-15 весел,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плавають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веслах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швидше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турецькі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галери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Помічають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же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ворожий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корабель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галеру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швидше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ніж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турки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помітять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човни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що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піднімаються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над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морською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поверхнею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більше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ніж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2,5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фути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9534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відкрита виховна\80259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uamodna.com/assets/articles/image/6i6ibl0q/full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08" y="202882"/>
            <a:ext cx="6080783" cy="373017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219408" y="3613340"/>
            <a:ext cx="5288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i="1" dirty="0" smtClean="0"/>
          </a:p>
          <a:p>
            <a:pPr lvl="0"/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Існував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запорожців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цікавий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звичай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курені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були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завжди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відкриті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Мандрівник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перехожий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може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зайти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туди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погостювати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попоїсти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рушити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далі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дорогу. І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навіть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господаря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немає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вдома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Однак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існувало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суворе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правило, 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куреня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нічого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виносити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інакше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покарання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692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відкрита виховна\80259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uamodna.com/assets/articles/image/ik2rebny/full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5760640" cy="424847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36510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err="1" smtClean="0">
                <a:solidFill>
                  <a:schemeClr val="bg1"/>
                </a:solidFill>
              </a:rPr>
              <a:t>Розповідають</a:t>
            </a:r>
            <a:r>
              <a:rPr lang="ru-RU" sz="2000" b="1" i="1" dirty="0">
                <a:solidFill>
                  <a:schemeClr val="bg1"/>
                </a:solidFill>
              </a:rPr>
              <a:t>, що на </a:t>
            </a:r>
            <a:r>
              <a:rPr lang="ru-RU" sz="2000" b="1" i="1" dirty="0" err="1">
                <a:solidFill>
                  <a:schemeClr val="bg1"/>
                </a:solidFill>
              </a:rPr>
              <a:t>Хортиці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досі</a:t>
            </a:r>
            <a:r>
              <a:rPr lang="ru-RU" sz="2000" b="1" i="1" dirty="0">
                <a:solidFill>
                  <a:schemeClr val="bg1"/>
                </a:solidFill>
              </a:rPr>
              <a:t> росте </a:t>
            </a:r>
            <a:r>
              <a:rPr lang="ru-RU" sz="2000" b="1" i="1" dirty="0" err="1">
                <a:solidFill>
                  <a:schemeClr val="bg1"/>
                </a:solidFill>
              </a:rPr>
              <a:t>величезний</a:t>
            </a:r>
            <a:r>
              <a:rPr lang="ru-RU" sz="2000" b="1" i="1" dirty="0">
                <a:solidFill>
                  <a:schemeClr val="bg1"/>
                </a:solidFill>
              </a:rPr>
              <a:t> дуб, </a:t>
            </a:r>
            <a:r>
              <a:rPr lang="ru-RU" sz="2000" b="1" i="1" dirty="0" err="1">
                <a:solidFill>
                  <a:schemeClr val="bg1"/>
                </a:solidFill>
              </a:rPr>
              <a:t>оспіваний</a:t>
            </a:r>
            <a:r>
              <a:rPr lang="ru-RU" sz="2000" b="1" i="1" dirty="0">
                <a:solidFill>
                  <a:schemeClr val="bg1"/>
                </a:solidFill>
              </a:rPr>
              <a:t> у </a:t>
            </a:r>
            <a:r>
              <a:rPr lang="ru-RU" sz="2000" b="1" i="1" dirty="0" err="1">
                <a:solidFill>
                  <a:schemeClr val="bg1"/>
                </a:solidFill>
              </a:rPr>
              <a:t>козацьких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піснях</a:t>
            </a:r>
            <a:r>
              <a:rPr lang="ru-RU" sz="2000" b="1" i="1" dirty="0">
                <a:solidFill>
                  <a:schemeClr val="bg1"/>
                </a:solidFill>
              </a:rPr>
              <a:t> і легендах. В </a:t>
            </a:r>
            <a:r>
              <a:rPr lang="ru-RU" sz="2000" b="1" i="1" dirty="0" err="1">
                <a:solidFill>
                  <a:schemeClr val="bg1"/>
                </a:solidFill>
              </a:rPr>
              <a:t>деяких</a:t>
            </a:r>
            <a:r>
              <a:rPr lang="ru-RU" sz="2000" b="1" i="1" dirty="0">
                <a:solidFill>
                  <a:schemeClr val="bg1"/>
                </a:solidFill>
              </a:rPr>
              <a:t> з них </a:t>
            </a:r>
            <a:r>
              <a:rPr lang="ru-RU" sz="2000" b="1" i="1" dirty="0" err="1">
                <a:solidFill>
                  <a:schemeClr val="bg1"/>
                </a:solidFill>
              </a:rPr>
              <a:t>розповідається</a:t>
            </a:r>
            <a:r>
              <a:rPr lang="ru-RU" sz="2000" b="1" i="1" dirty="0">
                <a:solidFill>
                  <a:schemeClr val="bg1"/>
                </a:solidFill>
              </a:rPr>
              <a:t>, що </a:t>
            </a:r>
            <a:r>
              <a:rPr lang="ru-RU" sz="2000" b="1" i="1" dirty="0" err="1">
                <a:solidFill>
                  <a:schemeClr val="bg1"/>
                </a:solidFill>
              </a:rPr>
              <a:t>запоріжці</a:t>
            </a:r>
            <a:r>
              <a:rPr lang="ru-RU" sz="2000" b="1" i="1" dirty="0">
                <a:solidFill>
                  <a:schemeClr val="bg1"/>
                </a:solidFill>
              </a:rPr>
              <a:t> проводили </a:t>
            </a:r>
            <a:r>
              <a:rPr lang="ru-RU" sz="2000" b="1" i="1" dirty="0" err="1">
                <a:solidFill>
                  <a:schemeClr val="bg1"/>
                </a:solidFill>
              </a:rPr>
              <a:t>під</a:t>
            </a:r>
            <a:r>
              <a:rPr lang="ru-RU" sz="2000" b="1" i="1" dirty="0">
                <a:solidFill>
                  <a:schemeClr val="bg1"/>
                </a:solidFill>
              </a:rPr>
              <a:t> ним </a:t>
            </a:r>
            <a:r>
              <a:rPr lang="ru-RU" sz="2000" b="1" i="1" dirty="0" err="1">
                <a:solidFill>
                  <a:schemeClr val="bg1"/>
                </a:solidFill>
              </a:rPr>
              <a:t>свої</a:t>
            </a:r>
            <a:r>
              <a:rPr lang="ru-RU" sz="2000" b="1" i="1" dirty="0">
                <a:solidFill>
                  <a:schemeClr val="bg1"/>
                </a:solidFill>
              </a:rPr>
              <a:t> обряди,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i="1" dirty="0" err="1" smtClean="0">
                <a:solidFill>
                  <a:schemeClr val="bg1"/>
                </a:solidFill>
              </a:rPr>
              <a:t>йдучи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на </a:t>
            </a:r>
            <a:r>
              <a:rPr lang="ru-RU" sz="2000" b="1" i="1" dirty="0" err="1">
                <a:solidFill>
                  <a:schemeClr val="bg1"/>
                </a:solidFill>
              </a:rPr>
              <a:t>бій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Подейкують</a:t>
            </a:r>
            <a:r>
              <a:rPr lang="ru-RU" sz="2000" b="1" i="1" dirty="0">
                <a:solidFill>
                  <a:schemeClr val="bg1"/>
                </a:solidFill>
              </a:rPr>
              <a:t>, що </a:t>
            </a:r>
            <a:r>
              <a:rPr lang="ru-RU" sz="2000" b="1" i="1" dirty="0" err="1">
                <a:solidFill>
                  <a:schemeClr val="bg1"/>
                </a:solidFill>
              </a:rPr>
              <a:t>цьому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i="1" dirty="0" smtClean="0">
                <a:solidFill>
                  <a:schemeClr val="bg1"/>
                </a:solidFill>
              </a:rPr>
              <a:t>дереву </a:t>
            </a:r>
            <a:r>
              <a:rPr lang="ru-RU" sz="2000" b="1" i="1" dirty="0">
                <a:solidFill>
                  <a:schemeClr val="bg1"/>
                </a:solidFill>
              </a:rPr>
              <a:t>уже 700 </a:t>
            </a:r>
            <a:r>
              <a:rPr lang="ru-RU" sz="2000" b="1" i="1" dirty="0" err="1">
                <a:solidFill>
                  <a:schemeClr val="bg1"/>
                </a:solidFill>
              </a:rPr>
              <a:t>років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079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665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i="1" dirty="0" smtClean="0">
                <a:solidFill>
                  <a:srgbClr val="002060"/>
                </a:solidFill>
              </a:rPr>
              <a:t>   « </a:t>
            </a:r>
            <a:r>
              <a:rPr lang="ru-RU" sz="6000" b="1" i="1" dirty="0" err="1" smtClean="0">
                <a:solidFill>
                  <a:srgbClr val="002060"/>
                </a:solidFill>
              </a:rPr>
              <a:t>Козацькі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sz="6000" b="1" i="1" dirty="0" err="1" smtClean="0">
                <a:solidFill>
                  <a:srgbClr val="002060"/>
                </a:solidFill>
              </a:rPr>
              <a:t>розваги</a:t>
            </a:r>
            <a:r>
              <a:rPr lang="ru-RU" sz="6000" b="1" i="1" dirty="0" smtClean="0">
                <a:solidFill>
                  <a:srgbClr val="002060"/>
                </a:solidFill>
              </a:rPr>
              <a:t>»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16387" name="Picture 3" descr="C:\Users\Admin\Desktop\відкрита виховна\kinopoisk.ru-Kak-kazaki-olimpitsami-stali-1168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452" y="1484784"/>
            <a:ext cx="6336704" cy="475252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Ответ из запорожских казаков к султану Махмуду IV (исследование), масло по Ilya Yefimovich Repin (1844-1930, Russi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76" y="0"/>
            <a:ext cx="9175576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Открытки Мультфильм &quot;Казаки&quot; 8 фотографий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1437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76672"/>
            <a:ext cx="6567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sz="6000" b="1" i="1" dirty="0" smtClean="0">
                <a:solidFill>
                  <a:srgbClr val="002060"/>
                </a:solidFill>
              </a:rPr>
              <a:t>«Розшифруй»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7604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6494085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3200" i="1" dirty="0" err="1"/>
              <a:t>Запорозькі</a:t>
            </a:r>
            <a:r>
              <a:rPr lang="ru-RU" sz="3200" i="1" dirty="0"/>
              <a:t> Козаки </a:t>
            </a:r>
            <a:r>
              <a:rPr lang="ru-RU" sz="3200" i="1" dirty="0" err="1"/>
              <a:t>Турецькому</a:t>
            </a:r>
            <a:r>
              <a:rPr lang="ru-RU" sz="3200" i="1" dirty="0"/>
              <a:t> </a:t>
            </a:r>
            <a:r>
              <a:rPr lang="ru-RU" sz="3200" i="1" dirty="0" err="1"/>
              <a:t>Султанові</a:t>
            </a:r>
            <a:r>
              <a:rPr lang="ru-RU" sz="3200" i="1" dirty="0"/>
              <a:t>!</a:t>
            </a:r>
            <a:endParaRPr lang="ru-RU" sz="3200" dirty="0"/>
          </a:p>
          <a:p>
            <a:r>
              <a:rPr lang="ru-RU" sz="3200" i="1" dirty="0" err="1"/>
              <a:t>Ти</a:t>
            </a:r>
            <a:r>
              <a:rPr lang="ru-RU" sz="3200" i="1" dirty="0"/>
              <a:t> — шайтан </a:t>
            </a:r>
            <a:r>
              <a:rPr lang="ru-RU" sz="3200" i="1" u="sng" dirty="0">
                <a:solidFill>
                  <a:srgbClr val="FF0000"/>
                </a:solidFill>
              </a:rPr>
              <a:t>ре-</a:t>
            </a:r>
            <a:r>
              <a:rPr lang="ru-RU" sz="3200" i="1" u="sng" dirty="0" err="1">
                <a:solidFill>
                  <a:srgbClr val="FF0000"/>
                </a:solidFill>
              </a:rPr>
              <a:t>ць</a:t>
            </a:r>
            <a:r>
              <a:rPr lang="ru-RU" sz="3200" i="1" u="sng" dirty="0">
                <a:solidFill>
                  <a:srgbClr val="FF0000"/>
                </a:solidFill>
              </a:rPr>
              <a:t>-ту-кий</a:t>
            </a:r>
            <a:r>
              <a:rPr lang="ru-RU" sz="3200" i="1" dirty="0"/>
              <a:t>  , проклятого </a:t>
            </a:r>
            <a:r>
              <a:rPr lang="ru-RU" sz="3200" i="1" dirty="0" err="1"/>
              <a:t>чорта</a:t>
            </a:r>
            <a:r>
              <a:rPr lang="ru-RU" sz="3200" i="1" dirty="0"/>
              <a:t> брат і  </a:t>
            </a:r>
            <a:r>
              <a:rPr lang="ru-RU" sz="3200" i="1" u="sng" dirty="0" err="1" smtClean="0">
                <a:solidFill>
                  <a:srgbClr val="FF0000"/>
                </a:solidFill>
              </a:rPr>
              <a:t>риш</a:t>
            </a:r>
            <a:r>
              <a:rPr lang="ru-RU" sz="3200" i="1" u="sng" dirty="0" smtClean="0">
                <a:solidFill>
                  <a:srgbClr val="FF0000"/>
                </a:solidFill>
              </a:rPr>
              <a:t>-</a:t>
            </a:r>
            <a:r>
              <a:rPr lang="ru-RU" sz="3200" i="1" u="sng" dirty="0" err="1" smtClean="0">
                <a:solidFill>
                  <a:srgbClr val="FF0000"/>
                </a:solidFill>
              </a:rPr>
              <a:t>ва</a:t>
            </a:r>
            <a:r>
              <a:rPr lang="ru-RU" sz="3200" i="1" u="sng" dirty="0">
                <a:solidFill>
                  <a:srgbClr val="FF0000"/>
                </a:solidFill>
              </a:rPr>
              <a:t>-</a:t>
            </a:r>
            <a:r>
              <a:rPr lang="ru-RU" sz="3200" i="1" u="sng" dirty="0" smtClean="0">
                <a:solidFill>
                  <a:srgbClr val="FF0000"/>
                </a:solidFill>
              </a:rPr>
              <a:t>то</a:t>
            </a:r>
            <a:r>
              <a:rPr lang="ru-RU" sz="3200" i="1" dirty="0"/>
              <a:t>, </a:t>
            </a:r>
            <a:r>
              <a:rPr lang="ru-RU" sz="3200" i="1" dirty="0" smtClean="0"/>
              <a:t>самого </a:t>
            </a:r>
            <a:r>
              <a:rPr lang="ru-RU" sz="3200" i="1" u="sng" dirty="0" err="1">
                <a:solidFill>
                  <a:srgbClr val="FF0000"/>
                </a:solidFill>
              </a:rPr>
              <a:t>ци-Лю-ра-фе</a:t>
            </a:r>
            <a:r>
              <a:rPr lang="ru-RU" sz="3200" i="1" dirty="0"/>
              <a:t> внук. </a:t>
            </a:r>
            <a:r>
              <a:rPr lang="ru-RU" sz="3200" i="1" dirty="0" err="1"/>
              <a:t>Який</a:t>
            </a:r>
            <a:r>
              <a:rPr lang="ru-RU" sz="3200" i="1" dirty="0"/>
              <a:t> </a:t>
            </a:r>
            <a:r>
              <a:rPr lang="ru-RU" sz="3200" i="1" dirty="0" err="1"/>
              <a:t>ти</a:t>
            </a:r>
            <a:r>
              <a:rPr lang="ru-RU" sz="3200" i="1" dirty="0"/>
              <a:t> в </a:t>
            </a:r>
            <a:r>
              <a:rPr lang="ru-RU" sz="3200" i="1" dirty="0" err="1"/>
              <a:t>дідька</a:t>
            </a:r>
            <a:r>
              <a:rPr lang="ru-RU" sz="3200" i="1" dirty="0"/>
              <a:t> </a:t>
            </a:r>
            <a:r>
              <a:rPr lang="ru-RU" sz="3200" i="1" dirty="0" err="1"/>
              <a:t>лицар</a:t>
            </a:r>
            <a:r>
              <a:rPr lang="ru-RU" sz="3200" i="1" dirty="0"/>
              <a:t>, коли не </a:t>
            </a:r>
            <a:r>
              <a:rPr lang="ru-RU" sz="3200" i="1" dirty="0" err="1"/>
              <a:t>вмієш</a:t>
            </a:r>
            <a:r>
              <a:rPr lang="ru-RU" sz="3200" i="1" dirty="0"/>
              <a:t> голим гузном </a:t>
            </a:r>
            <a:r>
              <a:rPr lang="ru-RU" sz="3200" i="1" dirty="0" err="1"/>
              <a:t>їжака</a:t>
            </a:r>
            <a:r>
              <a:rPr lang="ru-RU" sz="3200" i="1" dirty="0"/>
              <a:t> </a:t>
            </a:r>
            <a:r>
              <a:rPr lang="ru-RU" sz="3200" i="1" dirty="0" err="1"/>
              <a:t>забити</a:t>
            </a:r>
            <a:r>
              <a:rPr lang="ru-RU" sz="3200" i="1" dirty="0"/>
              <a:t>?! Не годен </a:t>
            </a:r>
            <a:r>
              <a:rPr lang="ru-RU" sz="3200" i="1" dirty="0" err="1"/>
              <a:t>ти</a:t>
            </a:r>
            <a:r>
              <a:rPr lang="ru-RU" sz="3200" i="1" dirty="0"/>
              <a:t> </a:t>
            </a:r>
            <a:r>
              <a:rPr lang="ru-RU" sz="3200" i="1" dirty="0" err="1"/>
              <a:t>синів</a:t>
            </a:r>
            <a:r>
              <a:rPr lang="ru-RU" sz="3200" i="1" dirty="0"/>
              <a:t>  </a:t>
            </a:r>
            <a:endParaRPr lang="ru-RU" sz="3200" i="1" dirty="0" smtClean="0"/>
          </a:p>
          <a:p>
            <a:r>
              <a:rPr lang="ru-RU" sz="3200" i="1" u="sng" dirty="0" err="1" smtClean="0">
                <a:solidFill>
                  <a:srgbClr val="FF0000"/>
                </a:solidFill>
              </a:rPr>
              <a:t>ис</a:t>
            </a:r>
            <a:r>
              <a:rPr lang="ru-RU" sz="3200" i="1" u="sng" dirty="0" smtClean="0">
                <a:solidFill>
                  <a:srgbClr val="FF0000"/>
                </a:solidFill>
              </a:rPr>
              <a:t>-</a:t>
            </a:r>
            <a:r>
              <a:rPr lang="ru-RU" sz="3200" i="1" u="sng" dirty="0" err="1" smtClean="0">
                <a:solidFill>
                  <a:srgbClr val="FF0000"/>
                </a:solidFill>
              </a:rPr>
              <a:t>ти</a:t>
            </a:r>
            <a:r>
              <a:rPr lang="ru-RU" sz="3200" i="1" u="sng" dirty="0" smtClean="0">
                <a:solidFill>
                  <a:srgbClr val="FF0000"/>
                </a:solidFill>
              </a:rPr>
              <a:t>-</a:t>
            </a:r>
            <a:r>
              <a:rPr lang="ru-RU" sz="3200" i="1" u="sng" dirty="0" err="1" smtClean="0">
                <a:solidFill>
                  <a:srgbClr val="FF0000"/>
                </a:solidFill>
              </a:rPr>
              <a:t>ян</a:t>
            </a:r>
            <a:r>
              <a:rPr lang="ru-RU" sz="3200" i="1" u="sng" dirty="0" smtClean="0">
                <a:solidFill>
                  <a:srgbClr val="FF0000"/>
                </a:solidFill>
              </a:rPr>
              <a:t>-</a:t>
            </a:r>
            <a:r>
              <a:rPr lang="ru-RU" sz="3200" i="1" u="sng" dirty="0" err="1" smtClean="0">
                <a:solidFill>
                  <a:srgbClr val="FF0000"/>
                </a:solidFill>
              </a:rPr>
              <a:t>хр</a:t>
            </a:r>
            <a:r>
              <a:rPr lang="ru-RU" sz="3200" i="1" u="sng" dirty="0" smtClean="0">
                <a:solidFill>
                  <a:srgbClr val="FF0000"/>
                </a:solidFill>
              </a:rPr>
              <a:t>-ких-</a:t>
            </a:r>
            <a:r>
              <a:rPr lang="ru-RU" sz="3200" i="1" u="sng" dirty="0" err="1" smtClean="0">
                <a:solidFill>
                  <a:srgbClr val="FF0000"/>
                </a:solidFill>
              </a:rPr>
              <a:t>сь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 smtClean="0"/>
              <a:t>  </a:t>
            </a:r>
            <a:r>
              <a:rPr lang="ru-RU" sz="3200" i="1" dirty="0" err="1"/>
              <a:t>під</a:t>
            </a:r>
            <a:r>
              <a:rPr lang="ru-RU" sz="3200" i="1" dirty="0"/>
              <a:t> собою </a:t>
            </a:r>
            <a:r>
              <a:rPr lang="ru-RU" sz="3200" i="1" dirty="0" err="1"/>
              <a:t>мати</a:t>
            </a:r>
            <a:r>
              <a:rPr lang="ru-RU" sz="3200" i="1" dirty="0"/>
              <a:t>! </a:t>
            </a:r>
            <a:r>
              <a:rPr lang="ru-RU" sz="3200" i="1" dirty="0" err="1"/>
              <a:t>Вавилонський</a:t>
            </a:r>
            <a:r>
              <a:rPr lang="ru-RU" sz="3200" i="1" dirty="0"/>
              <a:t> </a:t>
            </a:r>
            <a:r>
              <a:rPr lang="ru-RU" sz="3200" i="1" dirty="0" err="1"/>
              <a:t>ти</a:t>
            </a:r>
            <a:r>
              <a:rPr lang="ru-RU" sz="3200" i="1" dirty="0"/>
              <a:t> </a:t>
            </a:r>
            <a:r>
              <a:rPr lang="ru-RU" sz="3200" i="1" u="sng" dirty="0" err="1">
                <a:solidFill>
                  <a:srgbClr val="FF0000"/>
                </a:solidFill>
              </a:rPr>
              <a:t>хар</a:t>
            </a:r>
            <a:r>
              <a:rPr lang="ru-RU" sz="3200" i="1" u="sng" dirty="0">
                <a:solidFill>
                  <a:srgbClr val="FF0000"/>
                </a:solidFill>
              </a:rPr>
              <a:t>-ку</a:t>
            </a:r>
            <a:r>
              <a:rPr lang="ru-RU" sz="3200" i="1" u="sng" dirty="0"/>
              <a:t>,</a:t>
            </a:r>
            <a:r>
              <a:rPr lang="ru-RU" sz="3200" i="1" dirty="0"/>
              <a:t> </a:t>
            </a:r>
            <a:r>
              <a:rPr lang="ru-RU" sz="3200" i="1" dirty="0" err="1"/>
              <a:t>македонський</a:t>
            </a:r>
            <a:r>
              <a:rPr lang="ru-RU" sz="3200" i="1" dirty="0"/>
              <a:t> колесник, </a:t>
            </a:r>
            <a:r>
              <a:rPr lang="ru-RU" sz="3200" i="1" dirty="0" err="1"/>
              <a:t>єрусалимський</a:t>
            </a:r>
            <a:r>
              <a:rPr lang="ru-RU" sz="3200" i="1" dirty="0"/>
              <a:t>    </a:t>
            </a:r>
            <a:r>
              <a:rPr lang="ru-RU" sz="3200" i="1" dirty="0">
                <a:solidFill>
                  <a:srgbClr val="FF0000"/>
                </a:solidFill>
              </a:rPr>
              <a:t>вар-</a:t>
            </a:r>
            <a:r>
              <a:rPr lang="ru-RU" sz="3200" i="1" dirty="0" err="1">
                <a:solidFill>
                  <a:srgbClr val="FF0000"/>
                </a:solidFill>
              </a:rPr>
              <a:t>бро</a:t>
            </a:r>
            <a:r>
              <a:rPr lang="ru-RU" sz="3200" i="1" dirty="0">
                <a:solidFill>
                  <a:srgbClr val="FF0000"/>
                </a:solidFill>
              </a:rPr>
              <a:t>-ник</a:t>
            </a:r>
            <a:r>
              <a:rPr lang="ru-RU" sz="3200" i="1" dirty="0"/>
              <a:t>, </a:t>
            </a:r>
            <a:r>
              <a:rPr lang="ru-RU" sz="3200" i="1" dirty="0" err="1"/>
              <a:t>олександрійський</a:t>
            </a:r>
            <a:r>
              <a:rPr lang="ru-RU" sz="3200" i="1" dirty="0"/>
              <a:t> </a:t>
            </a:r>
            <a:r>
              <a:rPr lang="ru-RU" sz="3200" i="1" dirty="0" err="1"/>
              <a:t>козолуп</a:t>
            </a:r>
            <a:r>
              <a:rPr lang="ru-RU" sz="3200" i="1" dirty="0"/>
              <a:t>, Великого і Малого </a:t>
            </a:r>
            <a:r>
              <a:rPr lang="ru-RU" sz="3200" i="1" dirty="0" err="1"/>
              <a:t>Єгипту</a:t>
            </a:r>
            <a:r>
              <a:rPr lang="ru-RU" sz="3200" i="1" dirty="0"/>
              <a:t>  </a:t>
            </a:r>
            <a:r>
              <a:rPr lang="ru-RU" sz="3200" i="1" dirty="0">
                <a:solidFill>
                  <a:srgbClr val="FF0000"/>
                </a:solidFill>
              </a:rPr>
              <a:t>р-</a:t>
            </a:r>
            <a:r>
              <a:rPr lang="ru-RU" sz="3200" i="1" dirty="0" err="1">
                <a:solidFill>
                  <a:srgbClr val="FF0000"/>
                </a:solidFill>
              </a:rPr>
              <a:t>сви</a:t>
            </a:r>
            <a:r>
              <a:rPr lang="ru-RU" sz="3200" i="1" dirty="0">
                <a:solidFill>
                  <a:srgbClr val="FF0000"/>
                </a:solidFill>
              </a:rPr>
              <a:t>-на</a:t>
            </a:r>
            <a:r>
              <a:rPr lang="ru-RU" sz="3200" i="1" dirty="0"/>
              <a:t>. Тебе самого і </a:t>
            </a:r>
            <a:r>
              <a:rPr lang="ru-RU" sz="3200" i="1" dirty="0" err="1"/>
              <a:t>твого</a:t>
            </a:r>
            <a:r>
              <a:rPr lang="ru-RU" sz="3200" i="1" dirty="0"/>
              <a:t> </a:t>
            </a:r>
            <a:r>
              <a:rPr lang="ru-RU" sz="3200" i="1" dirty="0" err="1"/>
              <a:t>війська</a:t>
            </a:r>
            <a:r>
              <a:rPr lang="ru-RU" sz="3200" i="1" dirty="0"/>
              <a:t> ми не </a:t>
            </a:r>
            <a:r>
              <a:rPr lang="ru-RU" sz="3200" i="1" dirty="0" err="1"/>
              <a:t>боїмось</a:t>
            </a:r>
            <a:r>
              <a:rPr lang="ru-RU" sz="3200" i="1" dirty="0"/>
              <a:t> — землею і водою </a:t>
            </a:r>
            <a:r>
              <a:rPr lang="ru-RU" sz="3200" i="1" dirty="0" err="1"/>
              <a:t>будемо</a:t>
            </a:r>
            <a:r>
              <a:rPr lang="ru-RU" sz="3200" i="1" dirty="0"/>
              <a:t> </a:t>
            </a:r>
            <a:r>
              <a:rPr lang="ru-RU" sz="3200" i="1" dirty="0" err="1"/>
              <a:t>битися</a:t>
            </a:r>
            <a:r>
              <a:rPr lang="ru-RU" sz="3200" i="1" dirty="0"/>
              <a:t> з тобою, нехристе проклятий! Так </a:t>
            </a:r>
            <a:r>
              <a:rPr lang="ru-RU" sz="3200" i="1" dirty="0" err="1"/>
              <a:t>тобі</a:t>
            </a:r>
            <a:r>
              <a:rPr lang="ru-RU" sz="3200" i="1" dirty="0"/>
              <a:t> </a:t>
            </a:r>
            <a:r>
              <a:rPr lang="ru-RU" sz="3200" i="1" dirty="0" err="1"/>
              <a:t>козаки</a:t>
            </a:r>
            <a:r>
              <a:rPr lang="ru-RU" sz="3200" i="1" dirty="0"/>
              <a:t> </a:t>
            </a:r>
            <a:r>
              <a:rPr lang="ru-RU" sz="3200" i="1" dirty="0" smtClean="0"/>
              <a:t> </a:t>
            </a:r>
            <a:r>
              <a:rPr lang="uk-UA" sz="3200" i="1" u="sng" dirty="0">
                <a:solidFill>
                  <a:srgbClr val="FF0000"/>
                </a:solidFill>
              </a:rPr>
              <a:t>п</a:t>
            </a:r>
            <a:r>
              <a:rPr lang="ru-RU" sz="3200" i="1" u="sng" dirty="0">
                <a:solidFill>
                  <a:srgbClr val="FF0000"/>
                </a:solidFill>
              </a:rPr>
              <a:t>о-в</a:t>
            </a:r>
            <a:r>
              <a:rPr lang="uk-UA" sz="3200" i="1" u="sng" dirty="0" err="1">
                <a:solidFill>
                  <a:srgbClr val="FF0000"/>
                </a:solidFill>
              </a:rPr>
              <a:t>і-від-ють-да</a:t>
            </a:r>
            <a:r>
              <a:rPr lang="uk-UA" sz="3200" i="1" u="sng" dirty="0" smtClean="0"/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040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відкрита виховна\80259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633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Запорозькі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 Козаки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Турецькому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Султанові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Ти – шайтан турецький, проклятого чорта брат і товариш, самого Люцифера внук. Який ти в дідька лицар, коли не вмієш голим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гнузном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 їжака забити?! Не годен ти синів християнських під собою мати! Вавилонський ти кухар, македонський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колесник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,олександрійський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козолуп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, Великого і Малого Єгипту свинар. Тебе  самого і твого війська  ми не  боїмось землею і водою будемо битися з тобою, нехристе проклятий! Так козаки тобі відповідають.»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dmin\Desktop\відкрита виховна\80259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Избранные фотографии дТОЛЯізХоро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4" y="0"/>
            <a:ext cx="57531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332656"/>
            <a:ext cx="35283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 smtClean="0">
              <a:solidFill>
                <a:srgbClr val="FF0000"/>
              </a:solidFill>
            </a:endParaRPr>
          </a:p>
          <a:p>
            <a:endParaRPr lang="uk-UA" b="1" i="1" dirty="0">
              <a:solidFill>
                <a:srgbClr val="FF0000"/>
              </a:solidFill>
            </a:endParaRPr>
          </a:p>
          <a:p>
            <a:endParaRPr lang="uk-UA" b="1" i="1" dirty="0" smtClean="0">
              <a:solidFill>
                <a:srgbClr val="FF0000"/>
              </a:solidFill>
            </a:endParaRPr>
          </a:p>
          <a:p>
            <a:endParaRPr lang="uk-UA" b="1" i="1" dirty="0">
              <a:solidFill>
                <a:srgbClr val="FF0000"/>
              </a:solidFill>
            </a:endParaRPr>
          </a:p>
          <a:p>
            <a:endParaRPr lang="uk-UA" b="1" i="1" dirty="0" smtClean="0">
              <a:solidFill>
                <a:srgbClr val="FF0000"/>
              </a:solidFill>
            </a:endParaRPr>
          </a:p>
          <a:p>
            <a:endParaRPr lang="uk-UA" b="1" i="1" dirty="0">
              <a:solidFill>
                <a:srgbClr val="FF0000"/>
              </a:solidFill>
            </a:endParaRPr>
          </a:p>
          <a:p>
            <a:endParaRPr lang="uk-UA" b="1" i="1" dirty="0" smtClean="0">
              <a:solidFill>
                <a:srgbClr val="FF0000"/>
              </a:solidFill>
            </a:endParaRPr>
          </a:p>
          <a:p>
            <a:endParaRPr lang="uk-UA" b="1" i="1" dirty="0">
              <a:solidFill>
                <a:srgbClr val="FF0000"/>
              </a:solidFill>
            </a:endParaRPr>
          </a:p>
          <a:p>
            <a:endParaRPr lang="uk-UA" b="1" i="1" dirty="0" smtClean="0">
              <a:solidFill>
                <a:srgbClr val="FF0000"/>
              </a:solidFill>
            </a:endParaRPr>
          </a:p>
          <a:p>
            <a:endParaRPr lang="uk-UA" b="1" i="1" dirty="0" smtClean="0">
              <a:solidFill>
                <a:srgbClr val="FF0000"/>
              </a:solidFill>
            </a:endParaRPr>
          </a:p>
          <a:p>
            <a:endParaRPr lang="uk-UA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88640"/>
            <a:ext cx="352839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В </a:t>
            </a:r>
            <a:r>
              <a:rPr lang="ru-RU" sz="2400" i="1" dirty="0" err="1" smtClean="0"/>
              <a:t>турецькій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мові</a:t>
            </a:r>
            <a:r>
              <a:rPr lang="ru-RU" sz="2400" i="1" dirty="0" smtClean="0"/>
              <a:t> слово </a:t>
            </a:r>
            <a:r>
              <a:rPr lang="ru-RU" sz="2400" i="1" u="sng" dirty="0" smtClean="0">
                <a:solidFill>
                  <a:srgbClr val="FF0000"/>
                </a:solidFill>
              </a:rPr>
              <a:t>«</a:t>
            </a:r>
            <a:r>
              <a:rPr lang="ru-RU" sz="2400" i="1" u="sng" dirty="0" err="1" smtClean="0">
                <a:solidFill>
                  <a:srgbClr val="FF0000"/>
                </a:solidFill>
              </a:rPr>
              <a:t>козак</a:t>
            </a:r>
            <a:r>
              <a:rPr lang="ru-RU" sz="2400" i="1" u="sng" dirty="0" smtClean="0">
                <a:solidFill>
                  <a:srgbClr val="FF0000"/>
                </a:solidFill>
              </a:rPr>
              <a:t>»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означає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вільна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незалежна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людина</a:t>
            </a:r>
            <a:r>
              <a:rPr lang="ru-RU" sz="2400" i="1" dirty="0" smtClean="0"/>
              <a:t>. Слово «</a:t>
            </a:r>
            <a:r>
              <a:rPr lang="ru-RU" sz="2400" i="1" dirty="0" err="1" smtClean="0"/>
              <a:t>козак</a:t>
            </a:r>
            <a:r>
              <a:rPr lang="ru-RU" sz="2400" i="1" dirty="0" smtClean="0"/>
              <a:t>» </a:t>
            </a:r>
            <a:r>
              <a:rPr lang="ru-RU" sz="2400" i="1" dirty="0" err="1" smtClean="0"/>
              <a:t>сприймається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синоніма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лицар</a:t>
            </a:r>
            <a:r>
              <a:rPr lang="ru-RU" sz="2400" i="1" dirty="0" smtClean="0"/>
              <a:t>», </a:t>
            </a:r>
            <a:r>
              <a:rPr lang="ru-RU" sz="2400" i="1" dirty="0" err="1" smtClean="0"/>
              <a:t>нежонаті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войовничі</a:t>
            </a:r>
            <a:r>
              <a:rPr lang="ru-RU" sz="2400" i="1" dirty="0" smtClean="0"/>
              <a:t> люди, </a:t>
            </a:r>
            <a:r>
              <a:rPr lang="ru-RU" sz="2400" i="1" dirty="0" err="1" smtClean="0"/>
              <a:t>саме</a:t>
            </a:r>
            <a:r>
              <a:rPr lang="ru-RU" sz="2400" i="1" dirty="0" smtClean="0"/>
              <a:t> вони </a:t>
            </a:r>
            <a:r>
              <a:rPr lang="ru-RU" sz="2400" i="1" dirty="0" err="1" smtClean="0"/>
              <a:t>називалися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товариством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або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лицарством</a:t>
            </a:r>
            <a:r>
              <a:rPr lang="ru-RU" sz="2400" i="1" dirty="0" smtClean="0"/>
              <a:t>.</a:t>
            </a:r>
          </a:p>
          <a:p>
            <a:pPr algn="ctr"/>
            <a:endParaRPr lang="uk-UA" sz="2400" dirty="0"/>
          </a:p>
          <a:p>
            <a:pPr algn="ctr"/>
            <a:endParaRPr lang="uk-UA" sz="2400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92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59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92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Admin\Desktop\відкрита виховна\0000019887_828934394a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605" y="1524000"/>
            <a:ext cx="6936771" cy="520257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9605" y="188640"/>
            <a:ext cx="7152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002060"/>
                </a:solidFill>
              </a:rPr>
              <a:t>  </a:t>
            </a:r>
            <a:r>
              <a:rPr lang="uk-UA" sz="4800" b="1" i="1" dirty="0" smtClean="0">
                <a:solidFill>
                  <a:srgbClr val="FF0000"/>
                </a:solidFill>
              </a:rPr>
              <a:t>Вітаємо переможців!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9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ороново. Новости Вороново. Вороновский район Воранаўcкая газета - 2011 Октяб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3"/>
            <a:ext cx="5112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Діво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Пресвятая</a:t>
            </a:r>
            <a:r>
              <a:rPr lang="uk-UA" sz="2400" b="1" i="1" dirty="0" smtClean="0">
                <a:solidFill>
                  <a:srgbClr val="FF0000"/>
                </a:solidFill>
              </a:rPr>
              <a:t> – Матір матерів,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Пригорни до серця всіх своїх синів.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Освіти їх душі світлом золотим, 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Виповни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любовю</a:t>
            </a:r>
            <a:r>
              <a:rPr lang="uk-UA" sz="2400" b="1" i="1" dirty="0" smtClean="0">
                <a:solidFill>
                  <a:srgbClr val="FF0000"/>
                </a:solidFill>
              </a:rPr>
              <a:t> неспокійний дім,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Научи, як землю вберегти від зла,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Розумом діянням і крилом тепла.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Зоря-зоряниця,сонце доброти, 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Землю України 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щастям освіти!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6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49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85964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</a:rPr>
              <a:t>«Візитна картка»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5" name="Picture 2" descr="G:\відкрита виховна\mainNews-210x210-99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905758" cy="390575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9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2060"/>
                </a:solidFill>
              </a:rPr>
              <a:t>«Розминка»</a:t>
            </a:r>
            <a:endParaRPr lang="ru-RU" sz="6000" dirty="0"/>
          </a:p>
        </p:txBody>
      </p:sp>
      <p:pic>
        <p:nvPicPr>
          <p:cNvPr id="2052" name="Picture 4" descr="C:\Users\Admin\Desktop\відкрита виховна\1294887131_25279ce0-0bad-49d0-83dd-b8ddd15e1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132295"/>
            <a:ext cx="5760640" cy="57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08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«Хто в домі господар»</a:t>
            </a:r>
            <a:endParaRPr lang="ru-RU" sz="6000" dirty="0"/>
          </a:p>
        </p:txBody>
      </p:sp>
      <p:pic>
        <p:nvPicPr>
          <p:cNvPr id="3075" name="Picture 3" descr="C:\Users\Admin\Desktop\відкрита виховна\10796415_cd75e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0918"/>
            <a:ext cx="7488832" cy="55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9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Гетьман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ru-RU" sz="3600" dirty="0"/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Обозний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Писар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ru-RU" sz="3600" dirty="0"/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Суддя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Осавули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11663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- </a:t>
            </a:r>
            <a:r>
              <a:rPr lang="ru-RU" sz="3600" b="1" dirty="0" err="1" smtClean="0"/>
              <a:t>наділявся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вищою</a:t>
            </a:r>
            <a:r>
              <a:rPr lang="ru-RU" sz="3600" b="1" dirty="0" smtClean="0"/>
              <a:t> судовою та </a:t>
            </a:r>
            <a:r>
              <a:rPr lang="ru-RU" sz="3600" b="1" dirty="0" err="1" smtClean="0"/>
              <a:t>виконавчою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владою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був</a:t>
            </a:r>
            <a:r>
              <a:rPr lang="ru-RU" sz="3600" b="1" dirty="0" smtClean="0"/>
              <a:t> Головно</a:t>
            </a:r>
            <a:r>
              <a:rPr lang="en-US" sz="3600" b="1" dirty="0" smtClean="0"/>
              <a:t>-</a:t>
            </a:r>
            <a:r>
              <a:rPr lang="ru-RU" sz="3600" b="1" dirty="0" err="1" smtClean="0"/>
              <a:t>командуючим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Війська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запорозь</a:t>
            </a:r>
            <a:r>
              <a:rPr lang="en-US" sz="3600" b="1" dirty="0" smtClean="0"/>
              <a:t>-</a:t>
            </a:r>
            <a:r>
              <a:rPr lang="ru-RU" sz="3600" b="1" dirty="0" smtClean="0"/>
              <a:t>кого.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04120" y="235062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– </a:t>
            </a:r>
            <a:r>
              <a:rPr lang="ru-RU" sz="3600" b="1" dirty="0" err="1" smtClean="0"/>
              <a:t>керував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артилерією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2926685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–  </a:t>
            </a:r>
            <a:r>
              <a:rPr lang="ru-RU" sz="3600" b="1" dirty="0" err="1" smtClean="0"/>
              <a:t>очолював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військову</a:t>
            </a:r>
            <a:r>
              <a:rPr lang="en-US" sz="3600" b="1" dirty="0" smtClean="0"/>
              <a:t> </a:t>
            </a:r>
            <a:r>
              <a:rPr lang="ru-RU" sz="3600" b="1" dirty="0" err="1" smtClean="0"/>
              <a:t>канце</a:t>
            </a:r>
            <a:r>
              <a:rPr lang="en-US" sz="3600" b="1" dirty="0" smtClean="0"/>
              <a:t>-</a:t>
            </a:r>
            <a:r>
              <a:rPr lang="ru-RU" sz="3600" b="1" dirty="0" err="1" smtClean="0"/>
              <a:t>лярію</a:t>
            </a:r>
            <a:r>
              <a:rPr lang="ru-RU" sz="3600" b="1" dirty="0" smtClean="0"/>
              <a:t>  </a:t>
            </a:r>
            <a:r>
              <a:rPr lang="ru-RU" sz="3600" b="1" dirty="0" err="1" smtClean="0"/>
              <a:t>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відав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усім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діловодством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Січі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458286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– чинив суд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60104" y="508518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– </a:t>
            </a:r>
            <a:r>
              <a:rPr lang="ru-RU" sz="3600" b="1" dirty="0" err="1" smtClean="0"/>
              <a:t>порученці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гетьмана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435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2020" y="0"/>
            <a:ext cx="47124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«З </a:t>
            </a:r>
            <a:r>
              <a:rPr lang="ru-RU" sz="2000" b="1" i="1" dirty="0" err="1"/>
              <a:t>постриженою</a:t>
            </a:r>
            <a:r>
              <a:rPr lang="ru-RU" sz="2000" b="1" i="1" dirty="0"/>
              <a:t> головою на </a:t>
            </a:r>
            <a:r>
              <a:rPr lang="ru-RU" sz="2000" b="1" i="1" dirty="0" err="1"/>
              <a:t>якій</a:t>
            </a:r>
            <a:r>
              <a:rPr lang="ru-RU" sz="2000" b="1" i="1" dirty="0"/>
              <a:t> </a:t>
            </a:r>
            <a:r>
              <a:rPr lang="ru-RU" sz="2000" b="1" i="1" dirty="0" err="1"/>
              <a:t>був</a:t>
            </a:r>
            <a:r>
              <a:rPr lang="ru-RU" sz="2000" b="1" i="1" dirty="0"/>
              <a:t> </a:t>
            </a:r>
            <a:r>
              <a:rPr lang="ru-RU" sz="2000" b="1" i="1" dirty="0" err="1"/>
              <a:t>тільки</a:t>
            </a:r>
            <a:r>
              <a:rPr lang="ru-RU" sz="2000" b="1" i="1" dirty="0"/>
              <a:t> чуб (</a:t>
            </a:r>
            <a:r>
              <a:rPr lang="ru-RU" sz="2000" b="1" i="1" dirty="0" err="1"/>
              <a:t>оселедець</a:t>
            </a:r>
            <a:r>
              <a:rPr lang="ru-RU" sz="2000" b="1" i="1" dirty="0"/>
              <a:t>), з </a:t>
            </a:r>
            <a:r>
              <a:rPr lang="ru-RU" sz="2000" b="1" i="1" dirty="0" err="1"/>
              <a:t>довгими</a:t>
            </a:r>
            <a:r>
              <a:rPr lang="ru-RU" sz="2000" b="1" i="1" dirty="0"/>
              <a:t> </a:t>
            </a:r>
            <a:r>
              <a:rPr lang="ru-RU" sz="2000" b="1" i="1" dirty="0" err="1"/>
              <a:t>вусами</a:t>
            </a:r>
            <a:r>
              <a:rPr lang="ru-RU" sz="2000" b="1" i="1" dirty="0"/>
              <a:t> на </a:t>
            </a:r>
            <a:r>
              <a:rPr lang="ru-RU" sz="2000" b="1" i="1" dirty="0" err="1"/>
              <a:t>верхній</a:t>
            </a:r>
            <a:r>
              <a:rPr lang="ru-RU" sz="2000" b="1" i="1" dirty="0"/>
              <a:t> </a:t>
            </a:r>
            <a:r>
              <a:rPr lang="ru-RU" sz="2000" b="1" i="1" dirty="0" err="1"/>
              <a:t>губі</a:t>
            </a:r>
            <a:r>
              <a:rPr lang="ru-RU" sz="2000" b="1" i="1" dirty="0"/>
              <a:t>, </a:t>
            </a:r>
            <a:r>
              <a:rPr lang="ru-RU" sz="2000" b="1" i="1" dirty="0" err="1"/>
              <a:t>вічно</a:t>
            </a:r>
            <a:r>
              <a:rPr lang="ru-RU" sz="2000" b="1" i="1" dirty="0"/>
              <a:t> </a:t>
            </a:r>
            <a:r>
              <a:rPr lang="ru-RU" sz="2000" b="1" i="1" dirty="0" err="1"/>
              <a:t>тримаючи</a:t>
            </a:r>
            <a:r>
              <a:rPr lang="ru-RU" sz="2000" b="1" i="1" dirty="0"/>
              <a:t> люльку в зубах, </a:t>
            </a:r>
            <a:r>
              <a:rPr lang="ru-RU" sz="2000" b="1" i="1" dirty="0" err="1"/>
              <a:t>погляд</a:t>
            </a:r>
            <a:r>
              <a:rPr lang="ru-RU" sz="2000" b="1" i="1" dirty="0"/>
              <a:t> </a:t>
            </a:r>
            <a:r>
              <a:rPr lang="ru-RU" sz="2000" b="1" i="1" dirty="0" err="1"/>
              <a:t>завжди</a:t>
            </a:r>
            <a:r>
              <a:rPr lang="ru-RU" sz="2000" b="1" i="1" dirty="0"/>
              <a:t> </a:t>
            </a:r>
            <a:r>
              <a:rPr lang="ru-RU" sz="2000" b="1" i="1" dirty="0" err="1"/>
              <a:t>був</a:t>
            </a:r>
            <a:r>
              <a:rPr lang="ru-RU" sz="2000" b="1" i="1" dirty="0"/>
              <a:t> </a:t>
            </a:r>
            <a:r>
              <a:rPr lang="ru-RU" sz="2000" b="1" i="1" dirty="0" err="1"/>
              <a:t>похмурим</a:t>
            </a:r>
            <a:r>
              <a:rPr lang="ru-RU" sz="2000" b="1" i="1" dirty="0"/>
              <a:t>, </a:t>
            </a:r>
            <a:r>
              <a:rPr lang="ru-RU" sz="2000" b="1" i="1" dirty="0" err="1"/>
              <a:t>зустрічаючи</a:t>
            </a:r>
            <a:r>
              <a:rPr lang="ru-RU" sz="2000" b="1" i="1" dirty="0"/>
              <a:t> </a:t>
            </a:r>
            <a:r>
              <a:rPr lang="ru-RU" sz="2000" b="1" i="1" dirty="0" err="1"/>
              <a:t>сторонніх</a:t>
            </a:r>
            <a:r>
              <a:rPr lang="ru-RU" sz="2000" b="1" i="1" dirty="0"/>
              <a:t> </a:t>
            </a:r>
            <a:r>
              <a:rPr lang="ru-RU" sz="2000" b="1" i="1" dirty="0" err="1"/>
              <a:t>спочатку</a:t>
            </a:r>
            <a:r>
              <a:rPr lang="ru-RU" sz="2000" b="1" i="1" dirty="0"/>
              <a:t> </a:t>
            </a:r>
            <a:r>
              <a:rPr lang="ru-RU" sz="2000" b="1" i="1" dirty="0" err="1"/>
              <a:t>непривітно</a:t>
            </a:r>
            <a:r>
              <a:rPr lang="ru-RU" sz="2000" b="1" i="1" dirty="0"/>
              <a:t>, неохоче </a:t>
            </a:r>
            <a:r>
              <a:rPr lang="ru-RU" sz="2000" b="1" i="1" dirty="0" err="1"/>
              <a:t>відповідаючи</a:t>
            </a:r>
            <a:r>
              <a:rPr lang="ru-RU" sz="2000" b="1" i="1" dirty="0"/>
              <a:t> на </a:t>
            </a:r>
            <a:r>
              <a:rPr lang="ru-RU" sz="2000" b="1" i="1" dirty="0" err="1"/>
              <a:t>питання</a:t>
            </a:r>
            <a:r>
              <a:rPr lang="ru-RU" sz="2000" b="1" i="1" dirty="0"/>
              <a:t>, </a:t>
            </a:r>
            <a:r>
              <a:rPr lang="ru-RU" sz="2000" b="1" i="1" dirty="0" err="1"/>
              <a:t>згодом</a:t>
            </a:r>
            <a:r>
              <a:rPr lang="ru-RU" sz="2000" b="1" i="1" dirty="0"/>
              <a:t> </a:t>
            </a:r>
            <a:r>
              <a:rPr lang="ru-RU" sz="2000" b="1" i="1" dirty="0" err="1"/>
              <a:t>лагіднішав</a:t>
            </a:r>
            <a:r>
              <a:rPr lang="ru-RU" sz="2000" b="1" i="1" dirty="0"/>
              <a:t>, </a:t>
            </a:r>
            <a:r>
              <a:rPr lang="ru-RU" sz="2000" b="1" i="1" dirty="0" err="1"/>
              <a:t>веселішав</a:t>
            </a:r>
            <a:r>
              <a:rPr lang="ru-RU" sz="2000" b="1" i="1" dirty="0" smtClean="0"/>
              <a:t>.»</a:t>
            </a:r>
            <a:r>
              <a:rPr lang="ru-RU" sz="2000" b="1" i="1" dirty="0"/>
              <a:t> </a:t>
            </a:r>
            <a:endParaRPr lang="ru-RU" sz="2000" b="1" i="1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C:\Users\Admin\Desktop\відкрита виховна\козаки картини  37 тыс изображений найдено в Яндекс.Картинках_files\139491049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16048"/>
            <a:ext cx="4644008" cy="40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відкрита виховна\1267010710_zaporozhet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16048"/>
            <a:ext cx="4252020" cy="40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відкрита виховна\79808143_4112371_ZS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2020" cy="27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відкрита виховна\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2060"/>
                </a:solidFill>
              </a:rPr>
              <a:t>«Веселий козак»</a:t>
            </a:r>
            <a:endParaRPr lang="ru-RU" sz="6000" dirty="0"/>
          </a:p>
        </p:txBody>
      </p:sp>
      <p:pic>
        <p:nvPicPr>
          <p:cNvPr id="7171" name="Picture 3" descr="C:\Users\Admin\Desktop\відкрита виховна\1291111725_rbk8jmz5a1s72wy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22302"/>
            <a:ext cx="5400599" cy="56356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6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Admin\Desktop\відкрита виховна\Peace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96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2060"/>
                </a:solidFill>
              </a:rPr>
              <a:t>«Козацькі клейноди»</a:t>
            </a:r>
            <a:endParaRPr lang="ru-RU" sz="6000" dirty="0"/>
          </a:p>
        </p:txBody>
      </p:sp>
      <p:pic>
        <p:nvPicPr>
          <p:cNvPr id="8201" name="Picture 9" descr="Наслідування Традиції Україна Споконвічна - Частина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096000" cy="53285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450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41</cp:revision>
  <dcterms:created xsi:type="dcterms:W3CDTF">2014-10-11T19:58:36Z</dcterms:created>
  <dcterms:modified xsi:type="dcterms:W3CDTF">2014-10-15T08:33:37Z</dcterms:modified>
</cp:coreProperties>
</file>